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5" r:id="rId2"/>
    <p:sldId id="259" r:id="rId3"/>
    <p:sldId id="256" r:id="rId4"/>
    <p:sldId id="312" r:id="rId5"/>
    <p:sldId id="309" r:id="rId6"/>
    <p:sldId id="311" r:id="rId7"/>
    <p:sldId id="310" r:id="rId8"/>
    <p:sldId id="313" r:id="rId9"/>
    <p:sldId id="314" r:id="rId10"/>
    <p:sldId id="31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66" autoAdjust="0"/>
    <p:restoredTop sz="94671"/>
  </p:normalViewPr>
  <p:slideViewPr>
    <p:cSldViewPr snapToGrid="0" snapToObjects="1">
      <p:cViewPr varScale="1">
        <p:scale>
          <a:sx n="63" d="100"/>
          <a:sy n="63" d="100"/>
        </p:scale>
        <p:origin x="3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4.sv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4.sv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541E1-EABF-4588-8866-196008DB71B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DBAE9F-6C48-4493-B3C9-C1798306C801}">
      <dgm:prSet/>
      <dgm:spPr/>
      <dgm:t>
        <a:bodyPr/>
        <a:lstStyle/>
        <a:p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HDJ Néphrologie </a:t>
          </a:r>
          <a:endParaRPr lang="en-US" dirty="0"/>
        </a:p>
      </dgm:t>
    </dgm:pt>
    <dgm:pt modelId="{2FF2F9FF-8674-49DC-8232-3E4B4C9B83FC}" type="parTrans" cxnId="{4976B4AB-9D9F-4B7E-B2A1-09E87CA35C15}">
      <dgm:prSet/>
      <dgm:spPr/>
      <dgm:t>
        <a:bodyPr/>
        <a:lstStyle/>
        <a:p>
          <a:endParaRPr lang="en-US"/>
        </a:p>
      </dgm:t>
    </dgm:pt>
    <dgm:pt modelId="{A258A4B3-E1FF-4C69-9884-AE00BA2C77A4}" type="sibTrans" cxnId="{4976B4AB-9D9F-4B7E-B2A1-09E87CA35C15}">
      <dgm:prSet/>
      <dgm:spPr/>
      <dgm:t>
        <a:bodyPr/>
        <a:lstStyle/>
        <a:p>
          <a:endParaRPr lang="en-US"/>
        </a:p>
      </dgm:t>
    </dgm:pt>
    <dgm:pt modelId="{B07AA19B-7BF9-4D55-82AD-2246D8206033}">
      <dgm:prSet/>
      <dgm:spPr/>
      <dgm:t>
        <a:bodyPr/>
        <a:lstStyle/>
        <a:p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Consultation annonce  MRC stade V : choix de technique de la suppléance, mise en place de cette technique, formation à la technique et suivi de ces patients</a:t>
          </a:r>
        </a:p>
      </dgm:t>
    </dgm:pt>
    <dgm:pt modelId="{4D7BEB46-C5AA-424A-BB80-F65E7DDB9FD2}" type="parTrans" cxnId="{64090190-8637-4319-A5B0-8863DE05170D}">
      <dgm:prSet/>
      <dgm:spPr/>
      <dgm:t>
        <a:bodyPr/>
        <a:lstStyle/>
        <a:p>
          <a:endParaRPr lang="fr-FR"/>
        </a:p>
      </dgm:t>
    </dgm:pt>
    <dgm:pt modelId="{AF5BA84D-3C82-40D8-82B8-161DBAD7383F}" type="sibTrans" cxnId="{64090190-8637-4319-A5B0-8863DE05170D}">
      <dgm:prSet/>
      <dgm:spPr/>
      <dgm:t>
        <a:bodyPr/>
        <a:lstStyle/>
        <a:p>
          <a:endParaRPr lang="fr-FR"/>
        </a:p>
      </dgm:t>
    </dgm:pt>
    <dgm:pt modelId="{C545D827-DA53-4E11-AAFE-3023AF7FD1D9}">
      <dgm:prSet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Gestion des replis patientS HDQ </a:t>
          </a:r>
          <a:endParaRPr lang="fr-F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08C01-6999-43AD-A26E-663AC18F5C91}" type="parTrans" cxnId="{A100940A-F918-4BE8-8F7F-A0783D7D249F}">
      <dgm:prSet/>
      <dgm:spPr/>
      <dgm:t>
        <a:bodyPr/>
        <a:lstStyle/>
        <a:p>
          <a:endParaRPr lang="fr-FR"/>
        </a:p>
      </dgm:t>
    </dgm:pt>
    <dgm:pt modelId="{2DAFC897-B46B-4F6B-89BE-DE8230777A24}" type="sibTrans" cxnId="{A100940A-F918-4BE8-8F7F-A0783D7D249F}">
      <dgm:prSet/>
      <dgm:spPr/>
      <dgm:t>
        <a:bodyPr/>
        <a:lstStyle/>
        <a:p>
          <a:endParaRPr lang="fr-FR"/>
        </a:p>
      </dgm:t>
    </dgm:pt>
    <dgm:pt modelId="{35FE2D5C-E7F6-44AE-BBEB-84A78A08BE36}">
      <dgm:prSet/>
      <dgm:spPr/>
      <dgm:t>
        <a:bodyPr/>
        <a:lstStyle/>
        <a:p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Gestion des dossiers greffés des patients à domicile , de tous les dossiers de greffés à court terme</a:t>
          </a:r>
        </a:p>
      </dgm:t>
    </dgm:pt>
    <dgm:pt modelId="{57AC56D0-FE9F-40C8-857F-5F86D38CF122}" type="parTrans" cxnId="{88AFC02F-7FAD-4149-902C-B5207780D3F8}">
      <dgm:prSet/>
      <dgm:spPr/>
      <dgm:t>
        <a:bodyPr/>
        <a:lstStyle/>
        <a:p>
          <a:endParaRPr lang="fr-FR"/>
        </a:p>
      </dgm:t>
    </dgm:pt>
    <dgm:pt modelId="{35DD1A47-1E61-412E-A7F8-B6B75711836C}" type="sibTrans" cxnId="{88AFC02F-7FAD-4149-902C-B5207780D3F8}">
      <dgm:prSet/>
      <dgm:spPr/>
      <dgm:t>
        <a:bodyPr/>
        <a:lstStyle/>
        <a:p>
          <a:endParaRPr lang="fr-FR"/>
        </a:p>
      </dgm:t>
    </dgm:pt>
    <dgm:pt modelId="{0B19F2CF-6F7F-4CCE-A518-D478709AE040}">
      <dgm:prSet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Suivi de l’abord vasculaire : multifonction et hématome sur FAV de tous les patients du centre : pratiques professionnelles</a:t>
          </a:r>
          <a:endParaRPr lang="fr-F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0CE25-9437-4214-B54E-EB1AD3C80FC3}" type="parTrans" cxnId="{9CF5AB63-95B7-4E25-AB76-D88FDA4CEE1C}">
      <dgm:prSet/>
      <dgm:spPr/>
      <dgm:t>
        <a:bodyPr/>
        <a:lstStyle/>
        <a:p>
          <a:endParaRPr lang="fr-FR"/>
        </a:p>
      </dgm:t>
    </dgm:pt>
    <dgm:pt modelId="{FD106537-F040-436B-8E67-701DA8DDE2D5}" type="sibTrans" cxnId="{9CF5AB63-95B7-4E25-AB76-D88FDA4CEE1C}">
      <dgm:prSet/>
      <dgm:spPr/>
      <dgm:t>
        <a:bodyPr/>
        <a:lstStyle/>
        <a:p>
          <a:endParaRPr lang="fr-FR"/>
        </a:p>
      </dgm:t>
    </dgm:pt>
    <dgm:pt modelId="{701DAE90-EBD7-40C6-BB28-635E274FAF52}">
      <dgm:prSet/>
      <dgm:spPr/>
      <dgm:t>
        <a:bodyPr/>
        <a:lstStyle/>
        <a:p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Suivi des bilan biologiques des consultants identifiés « borderline » </a:t>
          </a:r>
        </a:p>
      </dgm:t>
    </dgm:pt>
    <dgm:pt modelId="{47B075AD-48BD-4699-91C5-70B894F1BACD}" type="parTrans" cxnId="{C8037FAA-44B7-4B84-84D5-A11776AD33F4}">
      <dgm:prSet/>
      <dgm:spPr/>
      <dgm:t>
        <a:bodyPr/>
        <a:lstStyle/>
        <a:p>
          <a:endParaRPr lang="fr-FR"/>
        </a:p>
      </dgm:t>
    </dgm:pt>
    <dgm:pt modelId="{F23B5F32-B000-43DD-AEE8-16542799659A}" type="sibTrans" cxnId="{C8037FAA-44B7-4B84-84D5-A11776AD33F4}">
      <dgm:prSet/>
      <dgm:spPr/>
      <dgm:t>
        <a:bodyPr/>
        <a:lstStyle/>
        <a:p>
          <a:endParaRPr lang="fr-FR"/>
        </a:p>
      </dgm:t>
    </dgm:pt>
    <dgm:pt modelId="{C41A214C-E65A-A544-BEFA-471ACA1FE6D1}" type="pres">
      <dgm:prSet presAssocID="{84F541E1-EABF-4588-8866-196008DB71BA}" presName="linear" presStyleCnt="0">
        <dgm:presLayoutVars>
          <dgm:animLvl val="lvl"/>
          <dgm:resizeHandles val="exact"/>
        </dgm:presLayoutVars>
      </dgm:prSet>
      <dgm:spPr/>
    </dgm:pt>
    <dgm:pt modelId="{075836CE-A4D6-CF42-89F0-286A950C7090}" type="pres">
      <dgm:prSet presAssocID="{FEDBAE9F-6C48-4493-B3C9-C1798306C80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47D70CA-C896-CF4C-90C5-EED79BD47E5A}" type="pres">
      <dgm:prSet presAssocID="{A258A4B3-E1FF-4C69-9884-AE00BA2C77A4}" presName="spacer" presStyleCnt="0"/>
      <dgm:spPr/>
    </dgm:pt>
    <dgm:pt modelId="{2D6ED45A-C42D-4B91-AE94-8E1BE575C3D3}" type="pres">
      <dgm:prSet presAssocID="{B07AA19B-7BF9-4D55-82AD-2246D820603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1307F16-4E66-493A-AD98-B30AC8A0FA52}" type="pres">
      <dgm:prSet presAssocID="{AF5BA84D-3C82-40D8-82B8-161DBAD7383F}" presName="spacer" presStyleCnt="0"/>
      <dgm:spPr/>
    </dgm:pt>
    <dgm:pt modelId="{28302245-25E7-49CE-B685-C1124A08139B}" type="pres">
      <dgm:prSet presAssocID="{C545D827-DA53-4E11-AAFE-3023AF7FD1D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7ED0001-0270-44D4-BA64-8BC8FFFB77BC}" type="pres">
      <dgm:prSet presAssocID="{2DAFC897-B46B-4F6B-89BE-DE8230777A24}" presName="spacer" presStyleCnt="0"/>
      <dgm:spPr/>
    </dgm:pt>
    <dgm:pt modelId="{75766156-2CB3-45BA-AA1E-5AF2AC47A383}" type="pres">
      <dgm:prSet presAssocID="{35FE2D5C-E7F6-44AE-BBEB-84A78A08BE3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71BA1F3-7D63-46F3-8497-327FC15A4C00}" type="pres">
      <dgm:prSet presAssocID="{35DD1A47-1E61-412E-A7F8-B6B75711836C}" presName="spacer" presStyleCnt="0"/>
      <dgm:spPr/>
    </dgm:pt>
    <dgm:pt modelId="{B7934144-69E6-4039-87F1-13E523D84149}" type="pres">
      <dgm:prSet presAssocID="{0B19F2CF-6F7F-4CCE-A518-D478709AE04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417053-94A3-4D4D-A9FE-53C94DA00D83}" type="pres">
      <dgm:prSet presAssocID="{FD106537-F040-436B-8E67-701DA8DDE2D5}" presName="spacer" presStyleCnt="0"/>
      <dgm:spPr/>
    </dgm:pt>
    <dgm:pt modelId="{3FE5074F-2DCB-42A8-B7F0-A28642FE195D}" type="pres">
      <dgm:prSet presAssocID="{701DAE90-EBD7-40C6-BB28-635E274FAF5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00940A-F918-4BE8-8F7F-A0783D7D249F}" srcId="{84F541E1-EABF-4588-8866-196008DB71BA}" destId="{C545D827-DA53-4E11-AAFE-3023AF7FD1D9}" srcOrd="2" destOrd="0" parTransId="{E0B08C01-6999-43AD-A26E-663AC18F5C91}" sibTransId="{2DAFC897-B46B-4F6B-89BE-DE8230777A24}"/>
    <dgm:cxn modelId="{ED31FC17-4537-B949-B00F-CD491C34C3AE}" type="presOf" srcId="{FEDBAE9F-6C48-4493-B3C9-C1798306C801}" destId="{075836CE-A4D6-CF42-89F0-286A950C7090}" srcOrd="0" destOrd="0" presId="urn:microsoft.com/office/officeart/2005/8/layout/vList2"/>
    <dgm:cxn modelId="{88AFC02F-7FAD-4149-902C-B5207780D3F8}" srcId="{84F541E1-EABF-4588-8866-196008DB71BA}" destId="{35FE2D5C-E7F6-44AE-BBEB-84A78A08BE36}" srcOrd="3" destOrd="0" parTransId="{57AC56D0-FE9F-40C8-857F-5F86D38CF122}" sibTransId="{35DD1A47-1E61-412E-A7F8-B6B75711836C}"/>
    <dgm:cxn modelId="{9CF5AB63-95B7-4E25-AB76-D88FDA4CEE1C}" srcId="{84F541E1-EABF-4588-8866-196008DB71BA}" destId="{0B19F2CF-6F7F-4CCE-A518-D478709AE040}" srcOrd="4" destOrd="0" parTransId="{4B60CE25-9437-4214-B54E-EB1AD3C80FC3}" sibTransId="{FD106537-F040-436B-8E67-701DA8DDE2D5}"/>
    <dgm:cxn modelId="{D636758B-104A-4DC5-9F89-9F3CAA97B062}" type="presOf" srcId="{B07AA19B-7BF9-4D55-82AD-2246D8206033}" destId="{2D6ED45A-C42D-4B91-AE94-8E1BE575C3D3}" srcOrd="0" destOrd="0" presId="urn:microsoft.com/office/officeart/2005/8/layout/vList2"/>
    <dgm:cxn modelId="{64090190-8637-4319-A5B0-8863DE05170D}" srcId="{84F541E1-EABF-4588-8866-196008DB71BA}" destId="{B07AA19B-7BF9-4D55-82AD-2246D8206033}" srcOrd="1" destOrd="0" parTransId="{4D7BEB46-C5AA-424A-BB80-F65E7DDB9FD2}" sibTransId="{AF5BA84D-3C82-40D8-82B8-161DBAD7383F}"/>
    <dgm:cxn modelId="{C8037FAA-44B7-4B84-84D5-A11776AD33F4}" srcId="{84F541E1-EABF-4588-8866-196008DB71BA}" destId="{701DAE90-EBD7-40C6-BB28-635E274FAF52}" srcOrd="5" destOrd="0" parTransId="{47B075AD-48BD-4699-91C5-70B894F1BACD}" sibTransId="{F23B5F32-B000-43DD-AEE8-16542799659A}"/>
    <dgm:cxn modelId="{4976B4AB-9D9F-4B7E-B2A1-09E87CA35C15}" srcId="{84F541E1-EABF-4588-8866-196008DB71BA}" destId="{FEDBAE9F-6C48-4493-B3C9-C1798306C801}" srcOrd="0" destOrd="0" parTransId="{2FF2F9FF-8674-49DC-8232-3E4B4C9B83FC}" sibTransId="{A258A4B3-E1FF-4C69-9884-AE00BA2C77A4}"/>
    <dgm:cxn modelId="{0BFA9EB9-D6A4-4EC8-A25B-695BEFD44B78}" type="presOf" srcId="{35FE2D5C-E7F6-44AE-BBEB-84A78A08BE36}" destId="{75766156-2CB3-45BA-AA1E-5AF2AC47A383}" srcOrd="0" destOrd="0" presId="urn:microsoft.com/office/officeart/2005/8/layout/vList2"/>
    <dgm:cxn modelId="{36676EBE-7770-4555-B1E8-929391AFF817}" type="presOf" srcId="{0B19F2CF-6F7F-4CCE-A518-D478709AE040}" destId="{B7934144-69E6-4039-87F1-13E523D84149}" srcOrd="0" destOrd="0" presId="urn:microsoft.com/office/officeart/2005/8/layout/vList2"/>
    <dgm:cxn modelId="{144FEEC9-8535-4770-AA73-A7448BB3D616}" type="presOf" srcId="{C545D827-DA53-4E11-AAFE-3023AF7FD1D9}" destId="{28302245-25E7-49CE-B685-C1124A08139B}" srcOrd="0" destOrd="0" presId="urn:microsoft.com/office/officeart/2005/8/layout/vList2"/>
    <dgm:cxn modelId="{086E89F3-C09C-46A1-979B-2973F78B45B6}" type="presOf" srcId="{701DAE90-EBD7-40C6-BB28-635E274FAF52}" destId="{3FE5074F-2DCB-42A8-B7F0-A28642FE195D}" srcOrd="0" destOrd="0" presId="urn:microsoft.com/office/officeart/2005/8/layout/vList2"/>
    <dgm:cxn modelId="{ECE8C4F3-CEF9-1845-B42F-4D05F6F77A8A}" type="presOf" srcId="{84F541E1-EABF-4588-8866-196008DB71BA}" destId="{C41A214C-E65A-A544-BEFA-471ACA1FE6D1}" srcOrd="0" destOrd="0" presId="urn:microsoft.com/office/officeart/2005/8/layout/vList2"/>
    <dgm:cxn modelId="{841DEDB7-F9C6-ED44-AA74-9A89EB2A1328}" type="presParOf" srcId="{C41A214C-E65A-A544-BEFA-471ACA1FE6D1}" destId="{075836CE-A4D6-CF42-89F0-286A950C7090}" srcOrd="0" destOrd="0" presId="urn:microsoft.com/office/officeart/2005/8/layout/vList2"/>
    <dgm:cxn modelId="{8056C36E-C4AB-704D-AE2F-EB38C4CAC8A7}" type="presParOf" srcId="{C41A214C-E65A-A544-BEFA-471ACA1FE6D1}" destId="{D47D70CA-C896-CF4C-90C5-EED79BD47E5A}" srcOrd="1" destOrd="0" presId="urn:microsoft.com/office/officeart/2005/8/layout/vList2"/>
    <dgm:cxn modelId="{CC9F7819-35DA-4EEA-BB17-74C821B1B491}" type="presParOf" srcId="{C41A214C-E65A-A544-BEFA-471ACA1FE6D1}" destId="{2D6ED45A-C42D-4B91-AE94-8E1BE575C3D3}" srcOrd="2" destOrd="0" presId="urn:microsoft.com/office/officeart/2005/8/layout/vList2"/>
    <dgm:cxn modelId="{778A62E5-86A0-430E-AF5E-45B6E8475B3F}" type="presParOf" srcId="{C41A214C-E65A-A544-BEFA-471ACA1FE6D1}" destId="{B1307F16-4E66-493A-AD98-B30AC8A0FA52}" srcOrd="3" destOrd="0" presId="urn:microsoft.com/office/officeart/2005/8/layout/vList2"/>
    <dgm:cxn modelId="{A48C16D4-37EC-4D72-BE3E-35F729188808}" type="presParOf" srcId="{C41A214C-E65A-A544-BEFA-471ACA1FE6D1}" destId="{28302245-25E7-49CE-B685-C1124A08139B}" srcOrd="4" destOrd="0" presId="urn:microsoft.com/office/officeart/2005/8/layout/vList2"/>
    <dgm:cxn modelId="{DD661F9B-4801-4A3A-AA8F-AE11A22710B6}" type="presParOf" srcId="{C41A214C-E65A-A544-BEFA-471ACA1FE6D1}" destId="{D7ED0001-0270-44D4-BA64-8BC8FFFB77BC}" srcOrd="5" destOrd="0" presId="urn:microsoft.com/office/officeart/2005/8/layout/vList2"/>
    <dgm:cxn modelId="{1DF5A0DD-1D64-4C62-88B7-C752978B32B8}" type="presParOf" srcId="{C41A214C-E65A-A544-BEFA-471ACA1FE6D1}" destId="{75766156-2CB3-45BA-AA1E-5AF2AC47A383}" srcOrd="6" destOrd="0" presId="urn:microsoft.com/office/officeart/2005/8/layout/vList2"/>
    <dgm:cxn modelId="{253DD391-D22B-472E-B023-FC63A29F7549}" type="presParOf" srcId="{C41A214C-E65A-A544-BEFA-471ACA1FE6D1}" destId="{771BA1F3-7D63-46F3-8497-327FC15A4C00}" srcOrd="7" destOrd="0" presId="urn:microsoft.com/office/officeart/2005/8/layout/vList2"/>
    <dgm:cxn modelId="{6B19D426-B7C0-4508-B259-52594B362AA9}" type="presParOf" srcId="{C41A214C-E65A-A544-BEFA-471ACA1FE6D1}" destId="{B7934144-69E6-4039-87F1-13E523D84149}" srcOrd="8" destOrd="0" presId="urn:microsoft.com/office/officeart/2005/8/layout/vList2"/>
    <dgm:cxn modelId="{4C0082F8-56A7-424E-85AB-766786DAA263}" type="presParOf" srcId="{C41A214C-E65A-A544-BEFA-471ACA1FE6D1}" destId="{55417053-94A3-4D4D-A9FE-53C94DA00D83}" srcOrd="9" destOrd="0" presId="urn:microsoft.com/office/officeart/2005/8/layout/vList2"/>
    <dgm:cxn modelId="{F78BEC10-8898-49F7-88BC-602879CAC581}" type="presParOf" srcId="{C41A214C-E65A-A544-BEFA-471ACA1FE6D1}" destId="{3FE5074F-2DCB-42A8-B7F0-A28642FE195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BB3A8-61F0-4E93-B437-EBD669D2B8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6F50E2-7164-4DCF-90EB-C01582DB1B5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Participation à EPP/parcours patient pour certification</a:t>
          </a:r>
          <a:endParaRPr lang="en-US" dirty="0"/>
        </a:p>
      </dgm:t>
    </dgm:pt>
    <dgm:pt modelId="{24EA595E-B912-4F7E-9115-6509520AFBBB}" type="sibTrans" cxnId="{3C1C71F1-7A77-4ABB-83B4-C914D13AF7CA}">
      <dgm:prSet/>
      <dgm:spPr/>
      <dgm:t>
        <a:bodyPr/>
        <a:lstStyle/>
        <a:p>
          <a:endParaRPr lang="en-US"/>
        </a:p>
      </dgm:t>
    </dgm:pt>
    <dgm:pt modelId="{366972A5-729B-4455-AC8A-A55C6BB1FA2B}" type="parTrans" cxnId="{3C1C71F1-7A77-4ABB-83B4-C914D13AF7CA}">
      <dgm:prSet/>
      <dgm:spPr/>
      <dgm:t>
        <a:bodyPr/>
        <a:lstStyle/>
        <a:p>
          <a:endParaRPr lang="en-US"/>
        </a:p>
      </dgm:t>
    </dgm:pt>
    <dgm:pt modelId="{75F5394A-3166-41D2-A89F-C8633FE308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Référente</a:t>
          </a:r>
          <a:r>
            <a:rPr lang="en-US" dirty="0"/>
            <a:t> </a:t>
          </a:r>
          <a:r>
            <a:rPr lang="en-US" dirty="0" err="1"/>
            <a:t>pédagogique</a:t>
          </a:r>
          <a:r>
            <a:rPr lang="en-US" dirty="0"/>
            <a:t> EIPA Université Paris </a:t>
          </a:r>
          <a:r>
            <a:rPr lang="en-US" dirty="0" err="1"/>
            <a:t>Cité</a:t>
          </a:r>
          <a:r>
            <a:rPr lang="en-US" dirty="0"/>
            <a:t> Master2 mention NDT</a:t>
          </a:r>
        </a:p>
      </dgm:t>
    </dgm:pt>
    <dgm:pt modelId="{9D550B0D-49B3-4401-A4B3-092BBF8DDAD9}" type="sibTrans" cxnId="{5867BA1D-D439-4F3B-9F3A-FEAF7C34845F}">
      <dgm:prSet/>
      <dgm:spPr/>
      <dgm:t>
        <a:bodyPr/>
        <a:lstStyle/>
        <a:p>
          <a:endParaRPr lang="en-US"/>
        </a:p>
      </dgm:t>
    </dgm:pt>
    <dgm:pt modelId="{62CBECF4-8669-4D59-8EC8-456E10F5C31C}" type="parTrans" cxnId="{5867BA1D-D439-4F3B-9F3A-FEAF7C34845F}">
      <dgm:prSet/>
      <dgm:spPr/>
      <dgm:t>
        <a:bodyPr/>
        <a:lstStyle/>
        <a:p>
          <a:endParaRPr lang="en-US"/>
        </a:p>
      </dgm:t>
    </dgm:pt>
    <dgm:pt modelId="{5AA598C1-334C-460B-B6DB-F9F8E7B407F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Participation orale scientifique </a:t>
          </a:r>
          <a:r>
            <a:rPr lang="fr-FR" dirty="0" err="1"/>
            <a:t>event</a:t>
          </a:r>
          <a:r>
            <a:rPr lang="fr-FR" dirty="0"/>
            <a:t> (DP CLUB Paris, HDQ…)</a:t>
          </a:r>
          <a:endParaRPr lang="en-US" dirty="0"/>
        </a:p>
      </dgm:t>
    </dgm:pt>
    <dgm:pt modelId="{6F7B8A76-64A2-4681-9209-1675625733EE}" type="sibTrans" cxnId="{F2BA9CAE-E2F0-432E-9A93-5D53BEDE5F11}">
      <dgm:prSet/>
      <dgm:spPr/>
      <dgm:t>
        <a:bodyPr/>
        <a:lstStyle/>
        <a:p>
          <a:endParaRPr lang="en-US"/>
        </a:p>
      </dgm:t>
    </dgm:pt>
    <dgm:pt modelId="{5C7CA8C8-FA4B-4942-9A9B-F4C9BC1F15BE}" type="parTrans" cxnId="{F2BA9CAE-E2F0-432E-9A93-5D53BEDE5F11}">
      <dgm:prSet/>
      <dgm:spPr/>
      <dgm:t>
        <a:bodyPr/>
        <a:lstStyle/>
        <a:p>
          <a:endParaRPr lang="en-US"/>
        </a:p>
      </dgm:t>
    </dgm:pt>
    <dgm:pt modelId="{7CB0F9DF-312F-4A4A-973B-110ACA9E324F}" type="pres">
      <dgm:prSet presAssocID="{664BB3A8-61F0-4E93-B437-EBD669D2B84B}" presName="root" presStyleCnt="0">
        <dgm:presLayoutVars>
          <dgm:dir/>
          <dgm:resizeHandles val="exact"/>
        </dgm:presLayoutVars>
      </dgm:prSet>
      <dgm:spPr/>
    </dgm:pt>
    <dgm:pt modelId="{58C257ED-BC30-4744-ADA3-E2E07C548CA6}" type="pres">
      <dgm:prSet presAssocID="{A96F50E2-7164-4DCF-90EB-C01582DB1B54}" presName="compNode" presStyleCnt="0"/>
      <dgm:spPr/>
    </dgm:pt>
    <dgm:pt modelId="{95371D01-678C-4C11-BD44-2824DB33590C}" type="pres">
      <dgm:prSet presAssocID="{A96F50E2-7164-4DCF-90EB-C01582DB1B54}" presName="bgRect" presStyleLbl="bgShp" presStyleIdx="0" presStyleCnt="3"/>
      <dgm:spPr/>
    </dgm:pt>
    <dgm:pt modelId="{C5CEAC33-974C-429F-8A27-B45A055D2918}" type="pres">
      <dgm:prSet presAssocID="{A96F50E2-7164-4DCF-90EB-C01582DB1B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90276618-F1CF-4CE0-8EBC-420DFDC28BBA}" type="pres">
      <dgm:prSet presAssocID="{A96F50E2-7164-4DCF-90EB-C01582DB1B54}" presName="spaceRect" presStyleCnt="0"/>
      <dgm:spPr/>
    </dgm:pt>
    <dgm:pt modelId="{526CCAD0-FDCD-488A-987A-A0DDBA7E946C}" type="pres">
      <dgm:prSet presAssocID="{A96F50E2-7164-4DCF-90EB-C01582DB1B54}" presName="parTx" presStyleLbl="revTx" presStyleIdx="0" presStyleCnt="3">
        <dgm:presLayoutVars>
          <dgm:chMax val="0"/>
          <dgm:chPref val="0"/>
        </dgm:presLayoutVars>
      </dgm:prSet>
      <dgm:spPr/>
    </dgm:pt>
    <dgm:pt modelId="{946276DE-760D-4B51-8F2E-D0EED0390535}" type="pres">
      <dgm:prSet presAssocID="{24EA595E-B912-4F7E-9115-6509520AFBBB}" presName="sibTrans" presStyleCnt="0"/>
      <dgm:spPr/>
    </dgm:pt>
    <dgm:pt modelId="{D048AEE4-A016-43BF-A816-A401A1F6239E}" type="pres">
      <dgm:prSet presAssocID="{75F5394A-3166-41D2-A89F-C8633FE308BF}" presName="compNode" presStyleCnt="0"/>
      <dgm:spPr/>
    </dgm:pt>
    <dgm:pt modelId="{BBDD19F0-A487-43AF-86C9-7ED85374C478}" type="pres">
      <dgm:prSet presAssocID="{75F5394A-3166-41D2-A89F-C8633FE308BF}" presName="bgRect" presStyleLbl="bgShp" presStyleIdx="1" presStyleCnt="3"/>
      <dgm:spPr/>
    </dgm:pt>
    <dgm:pt modelId="{C5DA0F28-8354-4118-BED7-0B27846E1654}" type="pres">
      <dgm:prSet presAssocID="{75F5394A-3166-41D2-A89F-C8633FE308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e"/>
        </a:ext>
      </dgm:extLst>
    </dgm:pt>
    <dgm:pt modelId="{3BC37977-93B7-4D48-B8CF-D001B89BFFC1}" type="pres">
      <dgm:prSet presAssocID="{75F5394A-3166-41D2-A89F-C8633FE308BF}" presName="spaceRect" presStyleCnt="0"/>
      <dgm:spPr/>
    </dgm:pt>
    <dgm:pt modelId="{BBC0EE11-5E06-44CC-81D7-2BB172CE6A8B}" type="pres">
      <dgm:prSet presAssocID="{75F5394A-3166-41D2-A89F-C8633FE308BF}" presName="parTx" presStyleLbl="revTx" presStyleIdx="1" presStyleCnt="3">
        <dgm:presLayoutVars>
          <dgm:chMax val="0"/>
          <dgm:chPref val="0"/>
        </dgm:presLayoutVars>
      </dgm:prSet>
      <dgm:spPr/>
    </dgm:pt>
    <dgm:pt modelId="{CEE810E8-7B19-4218-83EF-026F7797970B}" type="pres">
      <dgm:prSet presAssocID="{9D550B0D-49B3-4401-A4B3-092BBF8DDAD9}" presName="sibTrans" presStyleCnt="0"/>
      <dgm:spPr/>
    </dgm:pt>
    <dgm:pt modelId="{DA3A4E3E-EE1E-4524-AC02-A77753EF7031}" type="pres">
      <dgm:prSet presAssocID="{5AA598C1-334C-460B-B6DB-F9F8E7B407F1}" presName="compNode" presStyleCnt="0"/>
      <dgm:spPr/>
    </dgm:pt>
    <dgm:pt modelId="{9FF22E1B-F60D-4F0B-818E-A205F7835B55}" type="pres">
      <dgm:prSet presAssocID="{5AA598C1-334C-460B-B6DB-F9F8E7B407F1}" presName="bgRect" presStyleLbl="bgShp" presStyleIdx="2" presStyleCnt="3"/>
      <dgm:spPr/>
    </dgm:pt>
    <dgm:pt modelId="{F6AC8C1B-D10E-42A3-B2DA-3063819723C3}" type="pres">
      <dgm:prSet presAssocID="{5AA598C1-334C-460B-B6DB-F9F8E7B407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érencier"/>
        </a:ext>
      </dgm:extLst>
    </dgm:pt>
    <dgm:pt modelId="{80D6D3DA-3205-4F2D-842E-8CBEC98093F4}" type="pres">
      <dgm:prSet presAssocID="{5AA598C1-334C-460B-B6DB-F9F8E7B407F1}" presName="spaceRect" presStyleCnt="0"/>
      <dgm:spPr/>
    </dgm:pt>
    <dgm:pt modelId="{36EA2448-3FEC-49DC-9128-B1BC34CFBE24}" type="pres">
      <dgm:prSet presAssocID="{5AA598C1-334C-460B-B6DB-F9F8E7B407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67BA1D-D439-4F3B-9F3A-FEAF7C34845F}" srcId="{664BB3A8-61F0-4E93-B437-EBD669D2B84B}" destId="{75F5394A-3166-41D2-A89F-C8633FE308BF}" srcOrd="1" destOrd="0" parTransId="{62CBECF4-8669-4D59-8EC8-456E10F5C31C}" sibTransId="{9D550B0D-49B3-4401-A4B3-092BBF8DDAD9}"/>
    <dgm:cxn modelId="{8073E67D-E10A-8844-B79A-EAE40DE4FABF}" type="presOf" srcId="{75F5394A-3166-41D2-A89F-C8633FE308BF}" destId="{BBC0EE11-5E06-44CC-81D7-2BB172CE6A8B}" srcOrd="0" destOrd="0" presId="urn:microsoft.com/office/officeart/2018/2/layout/IconVerticalSolidList"/>
    <dgm:cxn modelId="{95893E9C-FACB-3A4F-AABB-4478EEDCD1FB}" type="presOf" srcId="{A96F50E2-7164-4DCF-90EB-C01582DB1B54}" destId="{526CCAD0-FDCD-488A-987A-A0DDBA7E946C}" srcOrd="0" destOrd="0" presId="urn:microsoft.com/office/officeart/2018/2/layout/IconVerticalSolidList"/>
    <dgm:cxn modelId="{7F6C6A9F-9692-6F40-9D24-763B6D216EE6}" type="presOf" srcId="{664BB3A8-61F0-4E93-B437-EBD669D2B84B}" destId="{7CB0F9DF-312F-4A4A-973B-110ACA9E324F}" srcOrd="0" destOrd="0" presId="urn:microsoft.com/office/officeart/2018/2/layout/IconVerticalSolidList"/>
    <dgm:cxn modelId="{F2BA9CAE-E2F0-432E-9A93-5D53BEDE5F11}" srcId="{664BB3A8-61F0-4E93-B437-EBD669D2B84B}" destId="{5AA598C1-334C-460B-B6DB-F9F8E7B407F1}" srcOrd="2" destOrd="0" parTransId="{5C7CA8C8-FA4B-4942-9A9B-F4C9BC1F15BE}" sibTransId="{6F7B8A76-64A2-4681-9209-1675625733EE}"/>
    <dgm:cxn modelId="{28F17AAF-D18A-4742-B999-17EF895C6591}" type="presOf" srcId="{5AA598C1-334C-460B-B6DB-F9F8E7B407F1}" destId="{36EA2448-3FEC-49DC-9128-B1BC34CFBE24}" srcOrd="0" destOrd="0" presId="urn:microsoft.com/office/officeart/2018/2/layout/IconVerticalSolidList"/>
    <dgm:cxn modelId="{3C1C71F1-7A77-4ABB-83B4-C914D13AF7CA}" srcId="{664BB3A8-61F0-4E93-B437-EBD669D2B84B}" destId="{A96F50E2-7164-4DCF-90EB-C01582DB1B54}" srcOrd="0" destOrd="0" parTransId="{366972A5-729B-4455-AC8A-A55C6BB1FA2B}" sibTransId="{24EA595E-B912-4F7E-9115-6509520AFBBB}"/>
    <dgm:cxn modelId="{E21EE1C6-02C0-8B47-965B-E90CA73512BB}" type="presParOf" srcId="{7CB0F9DF-312F-4A4A-973B-110ACA9E324F}" destId="{58C257ED-BC30-4744-ADA3-E2E07C548CA6}" srcOrd="0" destOrd="0" presId="urn:microsoft.com/office/officeart/2018/2/layout/IconVerticalSolidList"/>
    <dgm:cxn modelId="{3481F5A4-DEB8-924B-8E22-0ADE448231B3}" type="presParOf" srcId="{58C257ED-BC30-4744-ADA3-E2E07C548CA6}" destId="{95371D01-678C-4C11-BD44-2824DB33590C}" srcOrd="0" destOrd="0" presId="urn:microsoft.com/office/officeart/2018/2/layout/IconVerticalSolidList"/>
    <dgm:cxn modelId="{C09D3378-1237-A24B-9278-7C89B4E04A6E}" type="presParOf" srcId="{58C257ED-BC30-4744-ADA3-E2E07C548CA6}" destId="{C5CEAC33-974C-429F-8A27-B45A055D2918}" srcOrd="1" destOrd="0" presId="urn:microsoft.com/office/officeart/2018/2/layout/IconVerticalSolidList"/>
    <dgm:cxn modelId="{981CF892-18FA-EF41-BFB7-934F79171076}" type="presParOf" srcId="{58C257ED-BC30-4744-ADA3-E2E07C548CA6}" destId="{90276618-F1CF-4CE0-8EBC-420DFDC28BBA}" srcOrd="2" destOrd="0" presId="urn:microsoft.com/office/officeart/2018/2/layout/IconVerticalSolidList"/>
    <dgm:cxn modelId="{B714046C-EF2C-4649-9542-AE51E23A87F8}" type="presParOf" srcId="{58C257ED-BC30-4744-ADA3-E2E07C548CA6}" destId="{526CCAD0-FDCD-488A-987A-A0DDBA7E946C}" srcOrd="3" destOrd="0" presId="urn:microsoft.com/office/officeart/2018/2/layout/IconVerticalSolidList"/>
    <dgm:cxn modelId="{84EAC720-F05A-454E-B34A-9B9D9B1A766E}" type="presParOf" srcId="{7CB0F9DF-312F-4A4A-973B-110ACA9E324F}" destId="{946276DE-760D-4B51-8F2E-D0EED0390535}" srcOrd="1" destOrd="0" presId="urn:microsoft.com/office/officeart/2018/2/layout/IconVerticalSolidList"/>
    <dgm:cxn modelId="{D3883C8B-F17F-6942-8B85-7573D8490ADF}" type="presParOf" srcId="{7CB0F9DF-312F-4A4A-973B-110ACA9E324F}" destId="{D048AEE4-A016-43BF-A816-A401A1F6239E}" srcOrd="2" destOrd="0" presId="urn:microsoft.com/office/officeart/2018/2/layout/IconVerticalSolidList"/>
    <dgm:cxn modelId="{CF7C3BB2-5F42-E94B-9F71-4A281218678B}" type="presParOf" srcId="{D048AEE4-A016-43BF-A816-A401A1F6239E}" destId="{BBDD19F0-A487-43AF-86C9-7ED85374C478}" srcOrd="0" destOrd="0" presId="urn:microsoft.com/office/officeart/2018/2/layout/IconVerticalSolidList"/>
    <dgm:cxn modelId="{A579A865-E166-EB49-BE2E-4C4C2B760255}" type="presParOf" srcId="{D048AEE4-A016-43BF-A816-A401A1F6239E}" destId="{C5DA0F28-8354-4118-BED7-0B27846E1654}" srcOrd="1" destOrd="0" presId="urn:microsoft.com/office/officeart/2018/2/layout/IconVerticalSolidList"/>
    <dgm:cxn modelId="{45D46438-6CD2-434D-9F04-6B3867AD2E2F}" type="presParOf" srcId="{D048AEE4-A016-43BF-A816-A401A1F6239E}" destId="{3BC37977-93B7-4D48-B8CF-D001B89BFFC1}" srcOrd="2" destOrd="0" presId="urn:microsoft.com/office/officeart/2018/2/layout/IconVerticalSolidList"/>
    <dgm:cxn modelId="{7BAA91FE-8816-9944-8612-F81017988483}" type="presParOf" srcId="{D048AEE4-A016-43BF-A816-A401A1F6239E}" destId="{BBC0EE11-5E06-44CC-81D7-2BB172CE6A8B}" srcOrd="3" destOrd="0" presId="urn:microsoft.com/office/officeart/2018/2/layout/IconVerticalSolidList"/>
    <dgm:cxn modelId="{BABEC1FD-6D58-0242-A918-D615E8CDE6F4}" type="presParOf" srcId="{7CB0F9DF-312F-4A4A-973B-110ACA9E324F}" destId="{CEE810E8-7B19-4218-83EF-026F7797970B}" srcOrd="3" destOrd="0" presId="urn:microsoft.com/office/officeart/2018/2/layout/IconVerticalSolidList"/>
    <dgm:cxn modelId="{24C3486D-849E-134A-928A-B64302C8B0C4}" type="presParOf" srcId="{7CB0F9DF-312F-4A4A-973B-110ACA9E324F}" destId="{DA3A4E3E-EE1E-4524-AC02-A77753EF7031}" srcOrd="4" destOrd="0" presId="urn:microsoft.com/office/officeart/2018/2/layout/IconVerticalSolidList"/>
    <dgm:cxn modelId="{16016BFD-36CB-8944-9E8E-0C533E3ED182}" type="presParOf" srcId="{DA3A4E3E-EE1E-4524-AC02-A77753EF7031}" destId="{9FF22E1B-F60D-4F0B-818E-A205F7835B55}" srcOrd="0" destOrd="0" presId="urn:microsoft.com/office/officeart/2018/2/layout/IconVerticalSolidList"/>
    <dgm:cxn modelId="{236A502A-B40F-D34F-8B29-1A286748B446}" type="presParOf" srcId="{DA3A4E3E-EE1E-4524-AC02-A77753EF7031}" destId="{F6AC8C1B-D10E-42A3-B2DA-3063819723C3}" srcOrd="1" destOrd="0" presId="urn:microsoft.com/office/officeart/2018/2/layout/IconVerticalSolidList"/>
    <dgm:cxn modelId="{81C69D1A-9093-214F-9F7E-5F2572F26F42}" type="presParOf" srcId="{DA3A4E3E-EE1E-4524-AC02-A77753EF7031}" destId="{80D6D3DA-3205-4F2D-842E-8CBEC98093F4}" srcOrd="2" destOrd="0" presId="urn:microsoft.com/office/officeart/2018/2/layout/IconVerticalSolidList"/>
    <dgm:cxn modelId="{984A5E6D-31F2-0B4B-9297-5519113BE117}" type="presParOf" srcId="{DA3A4E3E-EE1E-4524-AC02-A77753EF7031}" destId="{36EA2448-3FEC-49DC-9128-B1BC34CFBE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541E1-EABF-4588-8866-196008DB71B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DBAE9F-6C48-4493-B3C9-C1798306C801}">
      <dgm:prSet/>
      <dgm:spPr/>
      <dgm:t>
        <a:bodyPr/>
        <a:lstStyle/>
        <a:p>
          <a:r>
            <a:rPr lang="fr-FR" dirty="0"/>
            <a:t>En charge du bilan pré greffe des patients IRCT </a:t>
          </a:r>
        </a:p>
        <a:p>
          <a:r>
            <a:rPr lang="fr-FR" dirty="0"/>
            <a:t>(pré </a:t>
          </a:r>
          <a:r>
            <a:rPr lang="fr-FR" dirty="0" err="1"/>
            <a:t>emptif</a:t>
          </a:r>
          <a:r>
            <a:rPr lang="fr-FR" dirty="0"/>
            <a:t> ou dialysé)</a:t>
          </a:r>
          <a:endParaRPr lang="en-US" dirty="0"/>
        </a:p>
      </dgm:t>
    </dgm:pt>
    <dgm:pt modelId="{2FF2F9FF-8674-49DC-8232-3E4B4C9B83FC}" type="parTrans" cxnId="{4976B4AB-9D9F-4B7E-B2A1-09E87CA35C15}">
      <dgm:prSet/>
      <dgm:spPr/>
      <dgm:t>
        <a:bodyPr/>
        <a:lstStyle/>
        <a:p>
          <a:endParaRPr lang="en-US"/>
        </a:p>
      </dgm:t>
    </dgm:pt>
    <dgm:pt modelId="{A258A4B3-E1FF-4C69-9884-AE00BA2C77A4}" type="sibTrans" cxnId="{4976B4AB-9D9F-4B7E-B2A1-09E87CA35C15}">
      <dgm:prSet/>
      <dgm:spPr/>
      <dgm:t>
        <a:bodyPr/>
        <a:lstStyle/>
        <a:p>
          <a:endParaRPr lang="en-US"/>
        </a:p>
      </dgm:t>
    </dgm:pt>
    <dgm:pt modelId="{F349BAF5-E87F-48FD-B7C9-E5EAEB9BEBED}">
      <dgm:prSet/>
      <dgm:spPr/>
      <dgm:t>
        <a:bodyPr/>
        <a:lstStyle/>
        <a:p>
          <a:r>
            <a:rPr lang="fr-FR"/>
            <a:t>Gestion de la vaccination des patients pre emptif</a:t>
          </a:r>
          <a:endParaRPr lang="en-US"/>
        </a:p>
      </dgm:t>
    </dgm:pt>
    <dgm:pt modelId="{19BC5F2C-A864-4EF3-937A-40DFC77534D4}" type="parTrans" cxnId="{5FCC4174-EF0C-4651-8E28-B58BF113B85C}">
      <dgm:prSet/>
      <dgm:spPr/>
      <dgm:t>
        <a:bodyPr/>
        <a:lstStyle/>
        <a:p>
          <a:endParaRPr lang="en-US"/>
        </a:p>
      </dgm:t>
    </dgm:pt>
    <dgm:pt modelId="{9FBD8723-369B-448F-A8F6-8DCF16868D2A}" type="sibTrans" cxnId="{5FCC4174-EF0C-4651-8E28-B58BF113B85C}">
      <dgm:prSet/>
      <dgm:spPr/>
      <dgm:t>
        <a:bodyPr/>
        <a:lstStyle/>
        <a:p>
          <a:endParaRPr lang="en-US"/>
        </a:p>
      </dgm:t>
    </dgm:pt>
    <dgm:pt modelId="{30299890-2096-4BCD-91E1-3F87C48A80DD}">
      <dgm:prSet/>
      <dgm:spPr/>
      <dgm:t>
        <a:bodyPr/>
        <a:lstStyle/>
        <a:p>
          <a:r>
            <a:rPr lang="fr-FR" dirty="0" err="1"/>
            <a:t>Néphroprotection</a:t>
          </a:r>
          <a:r>
            <a:rPr lang="fr-FR" dirty="0"/>
            <a:t> / Dépistage MRC </a:t>
          </a:r>
        </a:p>
        <a:p>
          <a:r>
            <a:rPr lang="fr-FR" dirty="0"/>
            <a:t>( collaboration avec médecin généraliste)</a:t>
          </a:r>
          <a:endParaRPr lang="en-US" dirty="0"/>
        </a:p>
      </dgm:t>
    </dgm:pt>
    <dgm:pt modelId="{5C1793E9-E57B-4903-90BE-02B231500E10}" type="parTrans" cxnId="{91CCD6DF-80B5-4C97-BF95-6537BDA3C14E}">
      <dgm:prSet/>
      <dgm:spPr/>
      <dgm:t>
        <a:bodyPr/>
        <a:lstStyle/>
        <a:p>
          <a:endParaRPr lang="en-US"/>
        </a:p>
      </dgm:t>
    </dgm:pt>
    <dgm:pt modelId="{FFC0C5F4-440A-46DE-8214-1BEABD8BDA57}" type="sibTrans" cxnId="{91CCD6DF-80B5-4C97-BF95-6537BDA3C14E}">
      <dgm:prSet/>
      <dgm:spPr/>
      <dgm:t>
        <a:bodyPr/>
        <a:lstStyle/>
        <a:p>
          <a:endParaRPr lang="en-US"/>
        </a:p>
      </dgm:t>
    </dgm:pt>
    <dgm:pt modelId="{C41A214C-E65A-A544-BEFA-471ACA1FE6D1}" type="pres">
      <dgm:prSet presAssocID="{84F541E1-EABF-4588-8866-196008DB71BA}" presName="linear" presStyleCnt="0">
        <dgm:presLayoutVars>
          <dgm:animLvl val="lvl"/>
          <dgm:resizeHandles val="exact"/>
        </dgm:presLayoutVars>
      </dgm:prSet>
      <dgm:spPr/>
    </dgm:pt>
    <dgm:pt modelId="{075836CE-A4D6-CF42-89F0-286A950C7090}" type="pres">
      <dgm:prSet presAssocID="{FEDBAE9F-6C48-4493-B3C9-C1798306C8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7D70CA-C896-CF4C-90C5-EED79BD47E5A}" type="pres">
      <dgm:prSet presAssocID="{A258A4B3-E1FF-4C69-9884-AE00BA2C77A4}" presName="spacer" presStyleCnt="0"/>
      <dgm:spPr/>
    </dgm:pt>
    <dgm:pt modelId="{BB0F2FAB-E1BC-A140-A12B-67180D98E061}" type="pres">
      <dgm:prSet presAssocID="{F349BAF5-E87F-48FD-B7C9-E5EAEB9BEB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90484D-213D-1E41-B057-B7E50CEC7E6B}" type="pres">
      <dgm:prSet presAssocID="{9FBD8723-369B-448F-A8F6-8DCF16868D2A}" presName="spacer" presStyleCnt="0"/>
      <dgm:spPr/>
    </dgm:pt>
    <dgm:pt modelId="{C03FFB86-84C1-834D-8A9E-C00042B0A677}" type="pres">
      <dgm:prSet presAssocID="{30299890-2096-4BCD-91E1-3F87C48A80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31FC17-4537-B949-B00F-CD491C34C3AE}" type="presOf" srcId="{FEDBAE9F-6C48-4493-B3C9-C1798306C801}" destId="{075836CE-A4D6-CF42-89F0-286A950C7090}" srcOrd="0" destOrd="0" presId="urn:microsoft.com/office/officeart/2005/8/layout/vList2"/>
    <dgm:cxn modelId="{5FCC4174-EF0C-4651-8E28-B58BF113B85C}" srcId="{84F541E1-EABF-4588-8866-196008DB71BA}" destId="{F349BAF5-E87F-48FD-B7C9-E5EAEB9BEBED}" srcOrd="1" destOrd="0" parTransId="{19BC5F2C-A864-4EF3-937A-40DFC77534D4}" sibTransId="{9FBD8723-369B-448F-A8F6-8DCF16868D2A}"/>
    <dgm:cxn modelId="{4976B4AB-9D9F-4B7E-B2A1-09E87CA35C15}" srcId="{84F541E1-EABF-4588-8866-196008DB71BA}" destId="{FEDBAE9F-6C48-4493-B3C9-C1798306C801}" srcOrd="0" destOrd="0" parTransId="{2FF2F9FF-8674-49DC-8232-3E4B4C9B83FC}" sibTransId="{A258A4B3-E1FF-4C69-9884-AE00BA2C77A4}"/>
    <dgm:cxn modelId="{50EA0DDD-3D54-1F40-B503-8872294D5E65}" type="presOf" srcId="{30299890-2096-4BCD-91E1-3F87C48A80DD}" destId="{C03FFB86-84C1-834D-8A9E-C00042B0A677}" srcOrd="0" destOrd="0" presId="urn:microsoft.com/office/officeart/2005/8/layout/vList2"/>
    <dgm:cxn modelId="{91CCD6DF-80B5-4C97-BF95-6537BDA3C14E}" srcId="{84F541E1-EABF-4588-8866-196008DB71BA}" destId="{30299890-2096-4BCD-91E1-3F87C48A80DD}" srcOrd="2" destOrd="0" parTransId="{5C1793E9-E57B-4903-90BE-02B231500E10}" sibTransId="{FFC0C5F4-440A-46DE-8214-1BEABD8BDA57}"/>
    <dgm:cxn modelId="{B73085EB-678C-374F-A784-F686064D232A}" type="presOf" srcId="{F349BAF5-E87F-48FD-B7C9-E5EAEB9BEBED}" destId="{BB0F2FAB-E1BC-A140-A12B-67180D98E061}" srcOrd="0" destOrd="0" presId="urn:microsoft.com/office/officeart/2005/8/layout/vList2"/>
    <dgm:cxn modelId="{ECE8C4F3-CEF9-1845-B42F-4D05F6F77A8A}" type="presOf" srcId="{84F541E1-EABF-4588-8866-196008DB71BA}" destId="{C41A214C-E65A-A544-BEFA-471ACA1FE6D1}" srcOrd="0" destOrd="0" presId="urn:microsoft.com/office/officeart/2005/8/layout/vList2"/>
    <dgm:cxn modelId="{841DEDB7-F9C6-ED44-AA74-9A89EB2A1328}" type="presParOf" srcId="{C41A214C-E65A-A544-BEFA-471ACA1FE6D1}" destId="{075836CE-A4D6-CF42-89F0-286A950C7090}" srcOrd="0" destOrd="0" presId="urn:microsoft.com/office/officeart/2005/8/layout/vList2"/>
    <dgm:cxn modelId="{8056C36E-C4AB-704D-AE2F-EB38C4CAC8A7}" type="presParOf" srcId="{C41A214C-E65A-A544-BEFA-471ACA1FE6D1}" destId="{D47D70CA-C896-CF4C-90C5-EED79BD47E5A}" srcOrd="1" destOrd="0" presId="urn:microsoft.com/office/officeart/2005/8/layout/vList2"/>
    <dgm:cxn modelId="{5CEE3504-EB22-3046-AA23-CBE36CB8FBF5}" type="presParOf" srcId="{C41A214C-E65A-A544-BEFA-471ACA1FE6D1}" destId="{BB0F2FAB-E1BC-A140-A12B-67180D98E061}" srcOrd="2" destOrd="0" presId="urn:microsoft.com/office/officeart/2005/8/layout/vList2"/>
    <dgm:cxn modelId="{550350F5-0FDE-EA47-8056-4D20B98A43CC}" type="presParOf" srcId="{C41A214C-E65A-A544-BEFA-471ACA1FE6D1}" destId="{3B90484D-213D-1E41-B057-B7E50CEC7E6B}" srcOrd="3" destOrd="0" presId="urn:microsoft.com/office/officeart/2005/8/layout/vList2"/>
    <dgm:cxn modelId="{FF4759EE-A049-6844-B0EA-1E80DFBCC2D3}" type="presParOf" srcId="{C41A214C-E65A-A544-BEFA-471ACA1FE6D1}" destId="{C03FFB86-84C1-834D-8A9E-C00042B0A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4BB3A8-61F0-4E93-B437-EBD669D2B8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6F50E2-7164-4DCF-90EB-C01582DB1B5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Staff éducation IDE de dialyse du centre</a:t>
          </a:r>
          <a:endParaRPr lang="en-US"/>
        </a:p>
      </dgm:t>
    </dgm:pt>
    <dgm:pt modelId="{366972A5-729B-4455-AC8A-A55C6BB1FA2B}" type="parTrans" cxnId="{3C1C71F1-7A77-4ABB-83B4-C914D13AF7CA}">
      <dgm:prSet/>
      <dgm:spPr/>
      <dgm:t>
        <a:bodyPr/>
        <a:lstStyle/>
        <a:p>
          <a:endParaRPr lang="en-US"/>
        </a:p>
      </dgm:t>
    </dgm:pt>
    <dgm:pt modelId="{24EA595E-B912-4F7E-9115-6509520AFBBB}" type="sibTrans" cxnId="{3C1C71F1-7A77-4ABB-83B4-C914D13AF7CA}">
      <dgm:prSet/>
      <dgm:spPr/>
      <dgm:t>
        <a:bodyPr/>
        <a:lstStyle/>
        <a:p>
          <a:endParaRPr lang="en-US"/>
        </a:p>
      </dgm:t>
    </dgm:pt>
    <dgm:pt modelId="{BE1ABCF1-CC3D-4B27-A7D8-37F608D5360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Tutorat stagiaire IPA</a:t>
          </a:r>
          <a:endParaRPr lang="en-US"/>
        </a:p>
      </dgm:t>
    </dgm:pt>
    <dgm:pt modelId="{A08AF6A3-1FAE-4AEB-8EFE-1C87C4399964}" type="parTrans" cxnId="{8EA4929E-C4B4-4129-A9CC-BDF2B13489A0}">
      <dgm:prSet/>
      <dgm:spPr/>
      <dgm:t>
        <a:bodyPr/>
        <a:lstStyle/>
        <a:p>
          <a:endParaRPr lang="en-US"/>
        </a:p>
      </dgm:t>
    </dgm:pt>
    <dgm:pt modelId="{33EDE62F-553A-468D-B6B2-C0F8F50CAE33}" type="sibTrans" cxnId="{8EA4929E-C4B4-4129-A9CC-BDF2B13489A0}">
      <dgm:prSet/>
      <dgm:spPr/>
      <dgm:t>
        <a:bodyPr/>
        <a:lstStyle/>
        <a:p>
          <a:endParaRPr lang="en-US"/>
        </a:p>
      </dgm:t>
    </dgm:pt>
    <dgm:pt modelId="{1C922027-B629-43A9-838B-BE53820709A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Participation à EPP/parcours patient</a:t>
          </a:r>
          <a:endParaRPr lang="en-US" dirty="0"/>
        </a:p>
      </dgm:t>
    </dgm:pt>
    <dgm:pt modelId="{A90744E8-ED50-4CC5-B5DC-FE343A9074AA}" type="parTrans" cxnId="{F98AAD85-FEB4-4BBF-BCF2-4A68CCDA6CB4}">
      <dgm:prSet/>
      <dgm:spPr/>
      <dgm:t>
        <a:bodyPr/>
        <a:lstStyle/>
        <a:p>
          <a:endParaRPr lang="en-US"/>
        </a:p>
      </dgm:t>
    </dgm:pt>
    <dgm:pt modelId="{4926351C-4666-4C4E-9EE3-7D0817011C1C}" type="sibTrans" cxnId="{F98AAD85-FEB4-4BBF-BCF2-4A68CCDA6CB4}">
      <dgm:prSet/>
      <dgm:spPr/>
      <dgm:t>
        <a:bodyPr/>
        <a:lstStyle/>
        <a:p>
          <a:endParaRPr lang="en-US"/>
        </a:p>
      </dgm:t>
    </dgm:pt>
    <dgm:pt modelId="{75F5394A-3166-41D2-A89F-C8633FE308B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Enseignement Etudiant M2 NDT (UCA)</a:t>
          </a:r>
          <a:endParaRPr lang="en-US" dirty="0"/>
        </a:p>
      </dgm:t>
    </dgm:pt>
    <dgm:pt modelId="{62CBECF4-8669-4D59-8EC8-456E10F5C31C}" type="parTrans" cxnId="{5867BA1D-D439-4F3B-9F3A-FEAF7C34845F}">
      <dgm:prSet/>
      <dgm:spPr/>
      <dgm:t>
        <a:bodyPr/>
        <a:lstStyle/>
        <a:p>
          <a:endParaRPr lang="en-US"/>
        </a:p>
      </dgm:t>
    </dgm:pt>
    <dgm:pt modelId="{9D550B0D-49B3-4401-A4B3-092BBF8DDAD9}" type="sibTrans" cxnId="{5867BA1D-D439-4F3B-9F3A-FEAF7C34845F}">
      <dgm:prSet/>
      <dgm:spPr/>
      <dgm:t>
        <a:bodyPr/>
        <a:lstStyle/>
        <a:p>
          <a:endParaRPr lang="en-US"/>
        </a:p>
      </dgm:t>
    </dgm:pt>
    <dgm:pt modelId="{C83516F4-8797-422C-AE3E-3AAC1151251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Enseignement IFSI</a:t>
          </a:r>
          <a:endParaRPr lang="en-US" dirty="0"/>
        </a:p>
      </dgm:t>
    </dgm:pt>
    <dgm:pt modelId="{E22ECDF0-84E1-460D-962D-972EA1CEFAEB}" type="parTrans" cxnId="{9AD1AC64-67F1-4EEB-BA4E-283F9CC5DCB6}">
      <dgm:prSet/>
      <dgm:spPr/>
      <dgm:t>
        <a:bodyPr/>
        <a:lstStyle/>
        <a:p>
          <a:endParaRPr lang="en-US"/>
        </a:p>
      </dgm:t>
    </dgm:pt>
    <dgm:pt modelId="{34003A30-5CF6-4D32-85FB-1ED50040AB60}" type="sibTrans" cxnId="{9AD1AC64-67F1-4EEB-BA4E-283F9CC5DCB6}">
      <dgm:prSet/>
      <dgm:spPr/>
      <dgm:t>
        <a:bodyPr/>
        <a:lstStyle/>
        <a:p>
          <a:endParaRPr lang="en-US"/>
        </a:p>
      </dgm:t>
    </dgm:pt>
    <dgm:pt modelId="{5AA598C1-334C-460B-B6DB-F9F8E7B407F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Participation orale scientifique event (EDTNA, webinaire SFNDT…)</a:t>
          </a:r>
          <a:endParaRPr lang="en-US"/>
        </a:p>
      </dgm:t>
    </dgm:pt>
    <dgm:pt modelId="{5C7CA8C8-FA4B-4942-9A9B-F4C9BC1F15BE}" type="parTrans" cxnId="{F2BA9CAE-E2F0-432E-9A93-5D53BEDE5F11}">
      <dgm:prSet/>
      <dgm:spPr/>
      <dgm:t>
        <a:bodyPr/>
        <a:lstStyle/>
        <a:p>
          <a:endParaRPr lang="en-US"/>
        </a:p>
      </dgm:t>
    </dgm:pt>
    <dgm:pt modelId="{6F7B8A76-64A2-4681-9209-1675625733EE}" type="sibTrans" cxnId="{F2BA9CAE-E2F0-432E-9A93-5D53BEDE5F11}">
      <dgm:prSet/>
      <dgm:spPr/>
      <dgm:t>
        <a:bodyPr/>
        <a:lstStyle/>
        <a:p>
          <a:endParaRPr lang="en-US"/>
        </a:p>
      </dgm:t>
    </dgm:pt>
    <dgm:pt modelId="{7CB0F9DF-312F-4A4A-973B-110ACA9E324F}" type="pres">
      <dgm:prSet presAssocID="{664BB3A8-61F0-4E93-B437-EBD669D2B84B}" presName="root" presStyleCnt="0">
        <dgm:presLayoutVars>
          <dgm:dir/>
          <dgm:resizeHandles val="exact"/>
        </dgm:presLayoutVars>
      </dgm:prSet>
      <dgm:spPr/>
    </dgm:pt>
    <dgm:pt modelId="{58C257ED-BC30-4744-ADA3-E2E07C548CA6}" type="pres">
      <dgm:prSet presAssocID="{A96F50E2-7164-4DCF-90EB-C01582DB1B54}" presName="compNode" presStyleCnt="0"/>
      <dgm:spPr/>
    </dgm:pt>
    <dgm:pt modelId="{95371D01-678C-4C11-BD44-2824DB33590C}" type="pres">
      <dgm:prSet presAssocID="{A96F50E2-7164-4DCF-90EB-C01582DB1B54}" presName="bgRect" presStyleLbl="bgShp" presStyleIdx="0" presStyleCnt="6"/>
      <dgm:spPr/>
    </dgm:pt>
    <dgm:pt modelId="{C5CEAC33-974C-429F-8A27-B45A055D2918}" type="pres">
      <dgm:prSet presAssocID="{A96F50E2-7164-4DCF-90EB-C01582DB1B5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90276618-F1CF-4CE0-8EBC-420DFDC28BBA}" type="pres">
      <dgm:prSet presAssocID="{A96F50E2-7164-4DCF-90EB-C01582DB1B54}" presName="spaceRect" presStyleCnt="0"/>
      <dgm:spPr/>
    </dgm:pt>
    <dgm:pt modelId="{526CCAD0-FDCD-488A-987A-A0DDBA7E946C}" type="pres">
      <dgm:prSet presAssocID="{A96F50E2-7164-4DCF-90EB-C01582DB1B54}" presName="parTx" presStyleLbl="revTx" presStyleIdx="0" presStyleCnt="6">
        <dgm:presLayoutVars>
          <dgm:chMax val="0"/>
          <dgm:chPref val="0"/>
        </dgm:presLayoutVars>
      </dgm:prSet>
      <dgm:spPr/>
    </dgm:pt>
    <dgm:pt modelId="{946276DE-760D-4B51-8F2E-D0EED0390535}" type="pres">
      <dgm:prSet presAssocID="{24EA595E-B912-4F7E-9115-6509520AFBBB}" presName="sibTrans" presStyleCnt="0"/>
      <dgm:spPr/>
    </dgm:pt>
    <dgm:pt modelId="{2972F018-9F74-43AA-82AA-95EFE4400DC5}" type="pres">
      <dgm:prSet presAssocID="{BE1ABCF1-CC3D-4B27-A7D8-37F608D53602}" presName="compNode" presStyleCnt="0"/>
      <dgm:spPr/>
    </dgm:pt>
    <dgm:pt modelId="{C30D87C4-63D4-44B1-8460-518D5F4BFD59}" type="pres">
      <dgm:prSet presAssocID="{BE1ABCF1-CC3D-4B27-A7D8-37F608D53602}" presName="bgRect" presStyleLbl="bgShp" presStyleIdx="1" presStyleCnt="6"/>
      <dgm:spPr/>
    </dgm:pt>
    <dgm:pt modelId="{0F446917-AD39-4BDE-B99C-8A5FD467C749}" type="pres">
      <dgm:prSet presAssocID="{BE1ABCF1-CC3D-4B27-A7D8-37F608D5360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C6DBA276-6529-445E-A38E-BB62D9FD8B84}" type="pres">
      <dgm:prSet presAssocID="{BE1ABCF1-CC3D-4B27-A7D8-37F608D53602}" presName="spaceRect" presStyleCnt="0"/>
      <dgm:spPr/>
    </dgm:pt>
    <dgm:pt modelId="{BF23A69B-77E9-4A3B-BC66-3BA8FDAFB1BF}" type="pres">
      <dgm:prSet presAssocID="{BE1ABCF1-CC3D-4B27-A7D8-37F608D53602}" presName="parTx" presStyleLbl="revTx" presStyleIdx="1" presStyleCnt="6">
        <dgm:presLayoutVars>
          <dgm:chMax val="0"/>
          <dgm:chPref val="0"/>
        </dgm:presLayoutVars>
      </dgm:prSet>
      <dgm:spPr/>
    </dgm:pt>
    <dgm:pt modelId="{3B1F6E64-F95B-4A58-9834-52DFC41DCA4B}" type="pres">
      <dgm:prSet presAssocID="{33EDE62F-553A-468D-B6B2-C0F8F50CAE33}" presName="sibTrans" presStyleCnt="0"/>
      <dgm:spPr/>
    </dgm:pt>
    <dgm:pt modelId="{3D679236-2194-4385-84F4-71F91F270F1A}" type="pres">
      <dgm:prSet presAssocID="{1C922027-B629-43A9-838B-BE53820709A8}" presName="compNode" presStyleCnt="0"/>
      <dgm:spPr/>
    </dgm:pt>
    <dgm:pt modelId="{7C87578D-7D00-45B6-B351-85D6C7221CC7}" type="pres">
      <dgm:prSet presAssocID="{1C922027-B629-43A9-838B-BE53820709A8}" presName="bgRect" presStyleLbl="bgShp" presStyleIdx="2" presStyleCnt="6"/>
      <dgm:spPr/>
    </dgm:pt>
    <dgm:pt modelId="{9716DDDC-EBB5-4130-B6FA-980FC4DA9664}" type="pres">
      <dgm:prSet presAssocID="{1C922027-B629-43A9-838B-BE53820709A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D4DE12C4-37C0-425B-BB1E-1F5E77E100FC}" type="pres">
      <dgm:prSet presAssocID="{1C922027-B629-43A9-838B-BE53820709A8}" presName="spaceRect" presStyleCnt="0"/>
      <dgm:spPr/>
    </dgm:pt>
    <dgm:pt modelId="{4E554FC0-4236-4F19-8483-6E789C03602E}" type="pres">
      <dgm:prSet presAssocID="{1C922027-B629-43A9-838B-BE53820709A8}" presName="parTx" presStyleLbl="revTx" presStyleIdx="2" presStyleCnt="6">
        <dgm:presLayoutVars>
          <dgm:chMax val="0"/>
          <dgm:chPref val="0"/>
        </dgm:presLayoutVars>
      </dgm:prSet>
      <dgm:spPr/>
    </dgm:pt>
    <dgm:pt modelId="{4873D878-9333-4ED8-84CC-EB8BD0E60B6D}" type="pres">
      <dgm:prSet presAssocID="{4926351C-4666-4C4E-9EE3-7D0817011C1C}" presName="sibTrans" presStyleCnt="0"/>
      <dgm:spPr/>
    </dgm:pt>
    <dgm:pt modelId="{D048AEE4-A016-43BF-A816-A401A1F6239E}" type="pres">
      <dgm:prSet presAssocID="{75F5394A-3166-41D2-A89F-C8633FE308BF}" presName="compNode" presStyleCnt="0"/>
      <dgm:spPr/>
    </dgm:pt>
    <dgm:pt modelId="{BBDD19F0-A487-43AF-86C9-7ED85374C478}" type="pres">
      <dgm:prSet presAssocID="{75F5394A-3166-41D2-A89F-C8633FE308BF}" presName="bgRect" presStyleLbl="bgShp" presStyleIdx="3" presStyleCnt="6"/>
      <dgm:spPr/>
    </dgm:pt>
    <dgm:pt modelId="{C5DA0F28-8354-4118-BED7-0B27846E1654}" type="pres">
      <dgm:prSet presAssocID="{75F5394A-3166-41D2-A89F-C8633FE308B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e"/>
        </a:ext>
      </dgm:extLst>
    </dgm:pt>
    <dgm:pt modelId="{3BC37977-93B7-4D48-B8CF-D001B89BFFC1}" type="pres">
      <dgm:prSet presAssocID="{75F5394A-3166-41D2-A89F-C8633FE308BF}" presName="spaceRect" presStyleCnt="0"/>
      <dgm:spPr/>
    </dgm:pt>
    <dgm:pt modelId="{BBC0EE11-5E06-44CC-81D7-2BB172CE6A8B}" type="pres">
      <dgm:prSet presAssocID="{75F5394A-3166-41D2-A89F-C8633FE308BF}" presName="parTx" presStyleLbl="revTx" presStyleIdx="3" presStyleCnt="6">
        <dgm:presLayoutVars>
          <dgm:chMax val="0"/>
          <dgm:chPref val="0"/>
        </dgm:presLayoutVars>
      </dgm:prSet>
      <dgm:spPr/>
    </dgm:pt>
    <dgm:pt modelId="{CEE810E8-7B19-4218-83EF-026F7797970B}" type="pres">
      <dgm:prSet presAssocID="{9D550B0D-49B3-4401-A4B3-092BBF8DDAD9}" presName="sibTrans" presStyleCnt="0"/>
      <dgm:spPr/>
    </dgm:pt>
    <dgm:pt modelId="{5099741D-AE02-4161-B448-756978D86581}" type="pres">
      <dgm:prSet presAssocID="{C83516F4-8797-422C-AE3E-3AAC11512513}" presName="compNode" presStyleCnt="0"/>
      <dgm:spPr/>
    </dgm:pt>
    <dgm:pt modelId="{AE2AFEDB-35B2-4908-A2DB-AF6FDE444684}" type="pres">
      <dgm:prSet presAssocID="{C83516F4-8797-422C-AE3E-3AAC11512513}" presName="bgRect" presStyleLbl="bgShp" presStyleIdx="4" presStyleCnt="6"/>
      <dgm:spPr/>
    </dgm:pt>
    <dgm:pt modelId="{0196739A-051F-4D0F-B21E-2C9A21BB4DB2}" type="pres">
      <dgm:prSet presAssocID="{C83516F4-8797-422C-AE3E-3AAC1151251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D6E12491-9E23-4C0F-8D53-DC711100466F}" type="pres">
      <dgm:prSet presAssocID="{C83516F4-8797-422C-AE3E-3AAC11512513}" presName="spaceRect" presStyleCnt="0"/>
      <dgm:spPr/>
    </dgm:pt>
    <dgm:pt modelId="{28E4353D-C259-4272-B374-AE785DAA65E8}" type="pres">
      <dgm:prSet presAssocID="{C83516F4-8797-422C-AE3E-3AAC11512513}" presName="parTx" presStyleLbl="revTx" presStyleIdx="4" presStyleCnt="6">
        <dgm:presLayoutVars>
          <dgm:chMax val="0"/>
          <dgm:chPref val="0"/>
        </dgm:presLayoutVars>
      </dgm:prSet>
      <dgm:spPr/>
    </dgm:pt>
    <dgm:pt modelId="{3D1148A8-7622-460E-8817-EF178700AA2F}" type="pres">
      <dgm:prSet presAssocID="{34003A30-5CF6-4D32-85FB-1ED50040AB60}" presName="sibTrans" presStyleCnt="0"/>
      <dgm:spPr/>
    </dgm:pt>
    <dgm:pt modelId="{DA3A4E3E-EE1E-4524-AC02-A77753EF7031}" type="pres">
      <dgm:prSet presAssocID="{5AA598C1-334C-460B-B6DB-F9F8E7B407F1}" presName="compNode" presStyleCnt="0"/>
      <dgm:spPr/>
    </dgm:pt>
    <dgm:pt modelId="{9FF22E1B-F60D-4F0B-818E-A205F7835B55}" type="pres">
      <dgm:prSet presAssocID="{5AA598C1-334C-460B-B6DB-F9F8E7B407F1}" presName="bgRect" presStyleLbl="bgShp" presStyleIdx="5" presStyleCnt="6"/>
      <dgm:spPr/>
    </dgm:pt>
    <dgm:pt modelId="{F6AC8C1B-D10E-42A3-B2DA-3063819723C3}" type="pres">
      <dgm:prSet presAssocID="{5AA598C1-334C-460B-B6DB-F9F8E7B407F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érencier"/>
        </a:ext>
      </dgm:extLst>
    </dgm:pt>
    <dgm:pt modelId="{80D6D3DA-3205-4F2D-842E-8CBEC98093F4}" type="pres">
      <dgm:prSet presAssocID="{5AA598C1-334C-460B-B6DB-F9F8E7B407F1}" presName="spaceRect" presStyleCnt="0"/>
      <dgm:spPr/>
    </dgm:pt>
    <dgm:pt modelId="{36EA2448-3FEC-49DC-9128-B1BC34CFBE24}" type="pres">
      <dgm:prSet presAssocID="{5AA598C1-334C-460B-B6DB-F9F8E7B407F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BF17106-20C7-9F4C-9613-E54041153F6A}" type="presOf" srcId="{C83516F4-8797-422C-AE3E-3AAC11512513}" destId="{28E4353D-C259-4272-B374-AE785DAA65E8}" srcOrd="0" destOrd="0" presId="urn:microsoft.com/office/officeart/2018/2/layout/IconVerticalSolidList"/>
    <dgm:cxn modelId="{5867BA1D-D439-4F3B-9F3A-FEAF7C34845F}" srcId="{664BB3A8-61F0-4E93-B437-EBD669D2B84B}" destId="{75F5394A-3166-41D2-A89F-C8633FE308BF}" srcOrd="3" destOrd="0" parTransId="{62CBECF4-8669-4D59-8EC8-456E10F5C31C}" sibTransId="{9D550B0D-49B3-4401-A4B3-092BBF8DDAD9}"/>
    <dgm:cxn modelId="{9AD1AC64-67F1-4EEB-BA4E-283F9CC5DCB6}" srcId="{664BB3A8-61F0-4E93-B437-EBD669D2B84B}" destId="{C83516F4-8797-422C-AE3E-3AAC11512513}" srcOrd="4" destOrd="0" parTransId="{E22ECDF0-84E1-460D-962D-972EA1CEFAEB}" sibTransId="{34003A30-5CF6-4D32-85FB-1ED50040AB60}"/>
    <dgm:cxn modelId="{8073E67D-E10A-8844-B79A-EAE40DE4FABF}" type="presOf" srcId="{75F5394A-3166-41D2-A89F-C8633FE308BF}" destId="{BBC0EE11-5E06-44CC-81D7-2BB172CE6A8B}" srcOrd="0" destOrd="0" presId="urn:microsoft.com/office/officeart/2018/2/layout/IconVerticalSolidList"/>
    <dgm:cxn modelId="{F98AAD85-FEB4-4BBF-BCF2-4A68CCDA6CB4}" srcId="{664BB3A8-61F0-4E93-B437-EBD669D2B84B}" destId="{1C922027-B629-43A9-838B-BE53820709A8}" srcOrd="2" destOrd="0" parTransId="{A90744E8-ED50-4CC5-B5DC-FE343A9074AA}" sibTransId="{4926351C-4666-4C4E-9EE3-7D0817011C1C}"/>
    <dgm:cxn modelId="{C57C128A-ABF5-0D42-93DB-FF29719FB014}" type="presOf" srcId="{BE1ABCF1-CC3D-4B27-A7D8-37F608D53602}" destId="{BF23A69B-77E9-4A3B-BC66-3BA8FDAFB1BF}" srcOrd="0" destOrd="0" presId="urn:microsoft.com/office/officeart/2018/2/layout/IconVerticalSolidList"/>
    <dgm:cxn modelId="{39435B94-8F6B-1649-81A0-9F462B8EFD6A}" type="presOf" srcId="{1C922027-B629-43A9-838B-BE53820709A8}" destId="{4E554FC0-4236-4F19-8483-6E789C03602E}" srcOrd="0" destOrd="0" presId="urn:microsoft.com/office/officeart/2018/2/layout/IconVerticalSolidList"/>
    <dgm:cxn modelId="{95893E9C-FACB-3A4F-AABB-4478EEDCD1FB}" type="presOf" srcId="{A96F50E2-7164-4DCF-90EB-C01582DB1B54}" destId="{526CCAD0-FDCD-488A-987A-A0DDBA7E946C}" srcOrd="0" destOrd="0" presId="urn:microsoft.com/office/officeart/2018/2/layout/IconVerticalSolidList"/>
    <dgm:cxn modelId="{8EA4929E-C4B4-4129-A9CC-BDF2B13489A0}" srcId="{664BB3A8-61F0-4E93-B437-EBD669D2B84B}" destId="{BE1ABCF1-CC3D-4B27-A7D8-37F608D53602}" srcOrd="1" destOrd="0" parTransId="{A08AF6A3-1FAE-4AEB-8EFE-1C87C4399964}" sibTransId="{33EDE62F-553A-468D-B6B2-C0F8F50CAE33}"/>
    <dgm:cxn modelId="{7F6C6A9F-9692-6F40-9D24-763B6D216EE6}" type="presOf" srcId="{664BB3A8-61F0-4E93-B437-EBD669D2B84B}" destId="{7CB0F9DF-312F-4A4A-973B-110ACA9E324F}" srcOrd="0" destOrd="0" presId="urn:microsoft.com/office/officeart/2018/2/layout/IconVerticalSolidList"/>
    <dgm:cxn modelId="{F2BA9CAE-E2F0-432E-9A93-5D53BEDE5F11}" srcId="{664BB3A8-61F0-4E93-B437-EBD669D2B84B}" destId="{5AA598C1-334C-460B-B6DB-F9F8E7B407F1}" srcOrd="5" destOrd="0" parTransId="{5C7CA8C8-FA4B-4942-9A9B-F4C9BC1F15BE}" sibTransId="{6F7B8A76-64A2-4681-9209-1675625733EE}"/>
    <dgm:cxn modelId="{28F17AAF-D18A-4742-B999-17EF895C6591}" type="presOf" srcId="{5AA598C1-334C-460B-B6DB-F9F8E7B407F1}" destId="{36EA2448-3FEC-49DC-9128-B1BC34CFBE24}" srcOrd="0" destOrd="0" presId="urn:microsoft.com/office/officeart/2018/2/layout/IconVerticalSolidList"/>
    <dgm:cxn modelId="{3C1C71F1-7A77-4ABB-83B4-C914D13AF7CA}" srcId="{664BB3A8-61F0-4E93-B437-EBD669D2B84B}" destId="{A96F50E2-7164-4DCF-90EB-C01582DB1B54}" srcOrd="0" destOrd="0" parTransId="{366972A5-729B-4455-AC8A-A55C6BB1FA2B}" sibTransId="{24EA595E-B912-4F7E-9115-6509520AFBBB}"/>
    <dgm:cxn modelId="{E21EE1C6-02C0-8B47-965B-E90CA73512BB}" type="presParOf" srcId="{7CB0F9DF-312F-4A4A-973B-110ACA9E324F}" destId="{58C257ED-BC30-4744-ADA3-E2E07C548CA6}" srcOrd="0" destOrd="0" presId="urn:microsoft.com/office/officeart/2018/2/layout/IconVerticalSolidList"/>
    <dgm:cxn modelId="{3481F5A4-DEB8-924B-8E22-0ADE448231B3}" type="presParOf" srcId="{58C257ED-BC30-4744-ADA3-E2E07C548CA6}" destId="{95371D01-678C-4C11-BD44-2824DB33590C}" srcOrd="0" destOrd="0" presId="urn:microsoft.com/office/officeart/2018/2/layout/IconVerticalSolidList"/>
    <dgm:cxn modelId="{C09D3378-1237-A24B-9278-7C89B4E04A6E}" type="presParOf" srcId="{58C257ED-BC30-4744-ADA3-E2E07C548CA6}" destId="{C5CEAC33-974C-429F-8A27-B45A055D2918}" srcOrd="1" destOrd="0" presId="urn:microsoft.com/office/officeart/2018/2/layout/IconVerticalSolidList"/>
    <dgm:cxn modelId="{981CF892-18FA-EF41-BFB7-934F79171076}" type="presParOf" srcId="{58C257ED-BC30-4744-ADA3-E2E07C548CA6}" destId="{90276618-F1CF-4CE0-8EBC-420DFDC28BBA}" srcOrd="2" destOrd="0" presId="urn:microsoft.com/office/officeart/2018/2/layout/IconVerticalSolidList"/>
    <dgm:cxn modelId="{B714046C-EF2C-4649-9542-AE51E23A87F8}" type="presParOf" srcId="{58C257ED-BC30-4744-ADA3-E2E07C548CA6}" destId="{526CCAD0-FDCD-488A-987A-A0DDBA7E946C}" srcOrd="3" destOrd="0" presId="urn:microsoft.com/office/officeart/2018/2/layout/IconVerticalSolidList"/>
    <dgm:cxn modelId="{84EAC720-F05A-454E-B34A-9B9D9B1A766E}" type="presParOf" srcId="{7CB0F9DF-312F-4A4A-973B-110ACA9E324F}" destId="{946276DE-760D-4B51-8F2E-D0EED0390535}" srcOrd="1" destOrd="0" presId="urn:microsoft.com/office/officeart/2018/2/layout/IconVerticalSolidList"/>
    <dgm:cxn modelId="{88ED8002-A650-7B43-899E-BA4ED31C0E9F}" type="presParOf" srcId="{7CB0F9DF-312F-4A4A-973B-110ACA9E324F}" destId="{2972F018-9F74-43AA-82AA-95EFE4400DC5}" srcOrd="2" destOrd="0" presId="urn:microsoft.com/office/officeart/2018/2/layout/IconVerticalSolidList"/>
    <dgm:cxn modelId="{251BF2D2-BBC0-2046-AB21-563DAD9B8B37}" type="presParOf" srcId="{2972F018-9F74-43AA-82AA-95EFE4400DC5}" destId="{C30D87C4-63D4-44B1-8460-518D5F4BFD59}" srcOrd="0" destOrd="0" presId="urn:microsoft.com/office/officeart/2018/2/layout/IconVerticalSolidList"/>
    <dgm:cxn modelId="{5332F4DE-7F72-7848-8DCD-ECF0295AEF79}" type="presParOf" srcId="{2972F018-9F74-43AA-82AA-95EFE4400DC5}" destId="{0F446917-AD39-4BDE-B99C-8A5FD467C749}" srcOrd="1" destOrd="0" presId="urn:microsoft.com/office/officeart/2018/2/layout/IconVerticalSolidList"/>
    <dgm:cxn modelId="{E8FBCEFF-486A-804C-8EC5-21648A8F36E8}" type="presParOf" srcId="{2972F018-9F74-43AA-82AA-95EFE4400DC5}" destId="{C6DBA276-6529-445E-A38E-BB62D9FD8B84}" srcOrd="2" destOrd="0" presId="urn:microsoft.com/office/officeart/2018/2/layout/IconVerticalSolidList"/>
    <dgm:cxn modelId="{367D8736-32CC-7C4B-80FF-87F5EAD2BF60}" type="presParOf" srcId="{2972F018-9F74-43AA-82AA-95EFE4400DC5}" destId="{BF23A69B-77E9-4A3B-BC66-3BA8FDAFB1BF}" srcOrd="3" destOrd="0" presId="urn:microsoft.com/office/officeart/2018/2/layout/IconVerticalSolidList"/>
    <dgm:cxn modelId="{F1684C91-5277-E04B-9242-0DD0670F49E5}" type="presParOf" srcId="{7CB0F9DF-312F-4A4A-973B-110ACA9E324F}" destId="{3B1F6E64-F95B-4A58-9834-52DFC41DCA4B}" srcOrd="3" destOrd="0" presId="urn:microsoft.com/office/officeart/2018/2/layout/IconVerticalSolidList"/>
    <dgm:cxn modelId="{76AE8E03-1187-3747-A242-3BCE8CE9EF18}" type="presParOf" srcId="{7CB0F9DF-312F-4A4A-973B-110ACA9E324F}" destId="{3D679236-2194-4385-84F4-71F91F270F1A}" srcOrd="4" destOrd="0" presId="urn:microsoft.com/office/officeart/2018/2/layout/IconVerticalSolidList"/>
    <dgm:cxn modelId="{34DF2027-E2F4-2649-B5B4-2D99E492CA50}" type="presParOf" srcId="{3D679236-2194-4385-84F4-71F91F270F1A}" destId="{7C87578D-7D00-45B6-B351-85D6C7221CC7}" srcOrd="0" destOrd="0" presId="urn:microsoft.com/office/officeart/2018/2/layout/IconVerticalSolidList"/>
    <dgm:cxn modelId="{D69C93B1-CB25-5E46-B001-14C77A345DA5}" type="presParOf" srcId="{3D679236-2194-4385-84F4-71F91F270F1A}" destId="{9716DDDC-EBB5-4130-B6FA-980FC4DA9664}" srcOrd="1" destOrd="0" presId="urn:microsoft.com/office/officeart/2018/2/layout/IconVerticalSolidList"/>
    <dgm:cxn modelId="{99228ACD-6011-A646-8643-0504AB798D1E}" type="presParOf" srcId="{3D679236-2194-4385-84F4-71F91F270F1A}" destId="{D4DE12C4-37C0-425B-BB1E-1F5E77E100FC}" srcOrd="2" destOrd="0" presId="urn:microsoft.com/office/officeart/2018/2/layout/IconVerticalSolidList"/>
    <dgm:cxn modelId="{5932A92A-2480-164E-8E56-B20E6A16FE52}" type="presParOf" srcId="{3D679236-2194-4385-84F4-71F91F270F1A}" destId="{4E554FC0-4236-4F19-8483-6E789C03602E}" srcOrd="3" destOrd="0" presId="urn:microsoft.com/office/officeart/2018/2/layout/IconVerticalSolidList"/>
    <dgm:cxn modelId="{AF702FD8-78F1-2B42-B31F-7866194C9D1B}" type="presParOf" srcId="{7CB0F9DF-312F-4A4A-973B-110ACA9E324F}" destId="{4873D878-9333-4ED8-84CC-EB8BD0E60B6D}" srcOrd="5" destOrd="0" presId="urn:microsoft.com/office/officeart/2018/2/layout/IconVerticalSolidList"/>
    <dgm:cxn modelId="{D3883C8B-F17F-6942-8B85-7573D8490ADF}" type="presParOf" srcId="{7CB0F9DF-312F-4A4A-973B-110ACA9E324F}" destId="{D048AEE4-A016-43BF-A816-A401A1F6239E}" srcOrd="6" destOrd="0" presId="urn:microsoft.com/office/officeart/2018/2/layout/IconVerticalSolidList"/>
    <dgm:cxn modelId="{CF7C3BB2-5F42-E94B-9F71-4A281218678B}" type="presParOf" srcId="{D048AEE4-A016-43BF-A816-A401A1F6239E}" destId="{BBDD19F0-A487-43AF-86C9-7ED85374C478}" srcOrd="0" destOrd="0" presId="urn:microsoft.com/office/officeart/2018/2/layout/IconVerticalSolidList"/>
    <dgm:cxn modelId="{A579A865-E166-EB49-BE2E-4C4C2B760255}" type="presParOf" srcId="{D048AEE4-A016-43BF-A816-A401A1F6239E}" destId="{C5DA0F28-8354-4118-BED7-0B27846E1654}" srcOrd="1" destOrd="0" presId="urn:microsoft.com/office/officeart/2018/2/layout/IconVerticalSolidList"/>
    <dgm:cxn modelId="{45D46438-6CD2-434D-9F04-6B3867AD2E2F}" type="presParOf" srcId="{D048AEE4-A016-43BF-A816-A401A1F6239E}" destId="{3BC37977-93B7-4D48-B8CF-D001B89BFFC1}" srcOrd="2" destOrd="0" presId="urn:microsoft.com/office/officeart/2018/2/layout/IconVerticalSolidList"/>
    <dgm:cxn modelId="{7BAA91FE-8816-9944-8612-F81017988483}" type="presParOf" srcId="{D048AEE4-A016-43BF-A816-A401A1F6239E}" destId="{BBC0EE11-5E06-44CC-81D7-2BB172CE6A8B}" srcOrd="3" destOrd="0" presId="urn:microsoft.com/office/officeart/2018/2/layout/IconVerticalSolidList"/>
    <dgm:cxn modelId="{BABEC1FD-6D58-0242-A918-D615E8CDE6F4}" type="presParOf" srcId="{7CB0F9DF-312F-4A4A-973B-110ACA9E324F}" destId="{CEE810E8-7B19-4218-83EF-026F7797970B}" srcOrd="7" destOrd="0" presId="urn:microsoft.com/office/officeart/2018/2/layout/IconVerticalSolidList"/>
    <dgm:cxn modelId="{54FA0111-E107-0D42-A188-026964E0E705}" type="presParOf" srcId="{7CB0F9DF-312F-4A4A-973B-110ACA9E324F}" destId="{5099741D-AE02-4161-B448-756978D86581}" srcOrd="8" destOrd="0" presId="urn:microsoft.com/office/officeart/2018/2/layout/IconVerticalSolidList"/>
    <dgm:cxn modelId="{DED02F08-5683-F945-A6A0-486DC29C39E9}" type="presParOf" srcId="{5099741D-AE02-4161-B448-756978D86581}" destId="{AE2AFEDB-35B2-4908-A2DB-AF6FDE444684}" srcOrd="0" destOrd="0" presId="urn:microsoft.com/office/officeart/2018/2/layout/IconVerticalSolidList"/>
    <dgm:cxn modelId="{3C17AFE7-DA5B-F54D-AD33-9CE04AEAAE3E}" type="presParOf" srcId="{5099741D-AE02-4161-B448-756978D86581}" destId="{0196739A-051F-4D0F-B21E-2C9A21BB4DB2}" srcOrd="1" destOrd="0" presId="urn:microsoft.com/office/officeart/2018/2/layout/IconVerticalSolidList"/>
    <dgm:cxn modelId="{C92E2849-D63E-734C-B39A-AB263ADCD230}" type="presParOf" srcId="{5099741D-AE02-4161-B448-756978D86581}" destId="{D6E12491-9E23-4C0F-8D53-DC711100466F}" srcOrd="2" destOrd="0" presId="urn:microsoft.com/office/officeart/2018/2/layout/IconVerticalSolidList"/>
    <dgm:cxn modelId="{2364127D-F872-9245-A3C7-2A133C1E49EF}" type="presParOf" srcId="{5099741D-AE02-4161-B448-756978D86581}" destId="{28E4353D-C259-4272-B374-AE785DAA65E8}" srcOrd="3" destOrd="0" presId="urn:microsoft.com/office/officeart/2018/2/layout/IconVerticalSolidList"/>
    <dgm:cxn modelId="{609D0A93-1E83-584B-8126-9DD289C4FC90}" type="presParOf" srcId="{7CB0F9DF-312F-4A4A-973B-110ACA9E324F}" destId="{3D1148A8-7622-460E-8817-EF178700AA2F}" srcOrd="9" destOrd="0" presId="urn:microsoft.com/office/officeart/2018/2/layout/IconVerticalSolidList"/>
    <dgm:cxn modelId="{24C3486D-849E-134A-928A-B64302C8B0C4}" type="presParOf" srcId="{7CB0F9DF-312F-4A4A-973B-110ACA9E324F}" destId="{DA3A4E3E-EE1E-4524-AC02-A77753EF7031}" srcOrd="10" destOrd="0" presId="urn:microsoft.com/office/officeart/2018/2/layout/IconVerticalSolidList"/>
    <dgm:cxn modelId="{16016BFD-36CB-8944-9E8E-0C533E3ED182}" type="presParOf" srcId="{DA3A4E3E-EE1E-4524-AC02-A77753EF7031}" destId="{9FF22E1B-F60D-4F0B-818E-A205F7835B55}" srcOrd="0" destOrd="0" presId="urn:microsoft.com/office/officeart/2018/2/layout/IconVerticalSolidList"/>
    <dgm:cxn modelId="{236A502A-B40F-D34F-8B29-1A286748B446}" type="presParOf" srcId="{DA3A4E3E-EE1E-4524-AC02-A77753EF7031}" destId="{F6AC8C1B-D10E-42A3-B2DA-3063819723C3}" srcOrd="1" destOrd="0" presId="urn:microsoft.com/office/officeart/2018/2/layout/IconVerticalSolidList"/>
    <dgm:cxn modelId="{81C69D1A-9093-214F-9F7E-5F2572F26F42}" type="presParOf" srcId="{DA3A4E3E-EE1E-4524-AC02-A77753EF7031}" destId="{80D6D3DA-3205-4F2D-842E-8CBEC98093F4}" srcOrd="2" destOrd="0" presId="urn:microsoft.com/office/officeart/2018/2/layout/IconVerticalSolidList"/>
    <dgm:cxn modelId="{984A5E6D-31F2-0B4B-9297-5519113BE117}" type="presParOf" srcId="{DA3A4E3E-EE1E-4524-AC02-A77753EF7031}" destId="{36EA2448-3FEC-49DC-9128-B1BC34CFBE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541E1-EABF-4588-8866-196008DB71B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DBAE9F-6C48-4493-B3C9-C1798306C801}">
      <dgm:prSet/>
      <dgm:spPr/>
      <dgm:t>
        <a:bodyPr/>
        <a:lstStyle/>
        <a:p>
          <a:r>
            <a:rPr lang="fr-FR" dirty="0"/>
            <a:t>En charge du bilan pré greffe des patients IRCT </a:t>
          </a:r>
        </a:p>
        <a:p>
          <a:r>
            <a:rPr lang="fr-FR" dirty="0"/>
            <a:t>(pré </a:t>
          </a:r>
          <a:r>
            <a:rPr lang="fr-FR" dirty="0" err="1"/>
            <a:t>emptif</a:t>
          </a:r>
          <a:r>
            <a:rPr lang="fr-FR" dirty="0"/>
            <a:t>)</a:t>
          </a:r>
          <a:endParaRPr lang="en-US" dirty="0"/>
        </a:p>
      </dgm:t>
    </dgm:pt>
    <dgm:pt modelId="{2FF2F9FF-8674-49DC-8232-3E4B4C9B83FC}" type="parTrans" cxnId="{4976B4AB-9D9F-4B7E-B2A1-09E87CA35C15}">
      <dgm:prSet/>
      <dgm:spPr/>
      <dgm:t>
        <a:bodyPr/>
        <a:lstStyle/>
        <a:p>
          <a:endParaRPr lang="en-US"/>
        </a:p>
      </dgm:t>
    </dgm:pt>
    <dgm:pt modelId="{A258A4B3-E1FF-4C69-9884-AE00BA2C77A4}" type="sibTrans" cxnId="{4976B4AB-9D9F-4B7E-B2A1-09E87CA35C15}">
      <dgm:prSet/>
      <dgm:spPr/>
      <dgm:t>
        <a:bodyPr/>
        <a:lstStyle/>
        <a:p>
          <a:endParaRPr lang="en-US"/>
        </a:p>
      </dgm:t>
    </dgm:pt>
    <dgm:pt modelId="{F349BAF5-E87F-48FD-B7C9-E5EAEB9BEBED}">
      <dgm:prSet/>
      <dgm:spPr/>
      <dgm:t>
        <a:bodyPr/>
        <a:lstStyle/>
        <a:p>
          <a:r>
            <a:rPr lang="fr-FR" dirty="0"/>
            <a:t>Gestion de ASE</a:t>
          </a:r>
          <a:endParaRPr lang="en-US" dirty="0"/>
        </a:p>
      </dgm:t>
    </dgm:pt>
    <dgm:pt modelId="{19BC5F2C-A864-4EF3-937A-40DFC77534D4}" type="parTrans" cxnId="{5FCC4174-EF0C-4651-8E28-B58BF113B85C}">
      <dgm:prSet/>
      <dgm:spPr/>
      <dgm:t>
        <a:bodyPr/>
        <a:lstStyle/>
        <a:p>
          <a:endParaRPr lang="en-US"/>
        </a:p>
      </dgm:t>
    </dgm:pt>
    <dgm:pt modelId="{9FBD8723-369B-448F-A8F6-8DCF16868D2A}" type="sibTrans" cxnId="{5FCC4174-EF0C-4651-8E28-B58BF113B85C}">
      <dgm:prSet/>
      <dgm:spPr/>
      <dgm:t>
        <a:bodyPr/>
        <a:lstStyle/>
        <a:p>
          <a:endParaRPr lang="en-US"/>
        </a:p>
      </dgm:t>
    </dgm:pt>
    <dgm:pt modelId="{30299890-2096-4BCD-91E1-3F87C48A80DD}">
      <dgm:prSet/>
      <dgm:spPr/>
      <dgm:t>
        <a:bodyPr/>
        <a:lstStyle/>
        <a:p>
          <a:r>
            <a:rPr lang="fr-FR" dirty="0"/>
            <a:t>Gestion de la surveillance des AV</a:t>
          </a:r>
        </a:p>
      </dgm:t>
    </dgm:pt>
    <dgm:pt modelId="{5C1793E9-E57B-4903-90BE-02B231500E10}" type="parTrans" cxnId="{91CCD6DF-80B5-4C97-BF95-6537BDA3C14E}">
      <dgm:prSet/>
      <dgm:spPr/>
      <dgm:t>
        <a:bodyPr/>
        <a:lstStyle/>
        <a:p>
          <a:endParaRPr lang="en-US"/>
        </a:p>
      </dgm:t>
    </dgm:pt>
    <dgm:pt modelId="{FFC0C5F4-440A-46DE-8214-1BEABD8BDA57}" type="sibTrans" cxnId="{91CCD6DF-80B5-4C97-BF95-6537BDA3C14E}">
      <dgm:prSet/>
      <dgm:spPr/>
      <dgm:t>
        <a:bodyPr/>
        <a:lstStyle/>
        <a:p>
          <a:endParaRPr lang="en-US"/>
        </a:p>
      </dgm:t>
    </dgm:pt>
    <dgm:pt modelId="{100994B2-5EDD-4EA7-9519-5CA8DB744090}">
      <dgm:prSet/>
      <dgm:spPr/>
      <dgm:t>
        <a:bodyPr/>
        <a:lstStyle/>
        <a:p>
          <a:r>
            <a:rPr lang="fr-FR" dirty="0"/>
            <a:t>Référente auprès de mes pairs (conseils) </a:t>
          </a:r>
        </a:p>
      </dgm:t>
    </dgm:pt>
    <dgm:pt modelId="{2402F2DB-30D6-458F-B8C9-63CA59347F53}" type="parTrans" cxnId="{DC2824E6-9652-459B-904A-11A2FA9BDD4E}">
      <dgm:prSet/>
      <dgm:spPr/>
      <dgm:t>
        <a:bodyPr/>
        <a:lstStyle/>
        <a:p>
          <a:endParaRPr lang="fr-FR"/>
        </a:p>
      </dgm:t>
    </dgm:pt>
    <dgm:pt modelId="{DFF4E8F6-5C21-4931-BCA2-48EA7A182F82}" type="sibTrans" cxnId="{DC2824E6-9652-459B-904A-11A2FA9BDD4E}">
      <dgm:prSet/>
      <dgm:spPr/>
      <dgm:t>
        <a:bodyPr/>
        <a:lstStyle/>
        <a:p>
          <a:endParaRPr lang="fr-FR"/>
        </a:p>
      </dgm:t>
    </dgm:pt>
    <dgm:pt modelId="{C41A214C-E65A-A544-BEFA-471ACA1FE6D1}" type="pres">
      <dgm:prSet presAssocID="{84F541E1-EABF-4588-8866-196008DB71BA}" presName="linear" presStyleCnt="0">
        <dgm:presLayoutVars>
          <dgm:animLvl val="lvl"/>
          <dgm:resizeHandles val="exact"/>
        </dgm:presLayoutVars>
      </dgm:prSet>
      <dgm:spPr/>
    </dgm:pt>
    <dgm:pt modelId="{075836CE-A4D6-CF42-89F0-286A950C7090}" type="pres">
      <dgm:prSet presAssocID="{FEDBAE9F-6C48-4493-B3C9-C1798306C8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7D70CA-C896-CF4C-90C5-EED79BD47E5A}" type="pres">
      <dgm:prSet presAssocID="{A258A4B3-E1FF-4C69-9884-AE00BA2C77A4}" presName="spacer" presStyleCnt="0"/>
      <dgm:spPr/>
    </dgm:pt>
    <dgm:pt modelId="{BB0F2FAB-E1BC-A140-A12B-67180D98E061}" type="pres">
      <dgm:prSet presAssocID="{F349BAF5-E87F-48FD-B7C9-E5EAEB9BEB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90484D-213D-1E41-B057-B7E50CEC7E6B}" type="pres">
      <dgm:prSet presAssocID="{9FBD8723-369B-448F-A8F6-8DCF16868D2A}" presName="spacer" presStyleCnt="0"/>
      <dgm:spPr/>
    </dgm:pt>
    <dgm:pt modelId="{C03FFB86-84C1-834D-8A9E-C00042B0A677}" type="pres">
      <dgm:prSet presAssocID="{30299890-2096-4BCD-91E1-3F87C48A80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77E6A9-9B38-4BCC-B412-1E26F5822C08}" type="pres">
      <dgm:prSet presAssocID="{FFC0C5F4-440A-46DE-8214-1BEABD8BDA57}" presName="spacer" presStyleCnt="0"/>
      <dgm:spPr/>
    </dgm:pt>
    <dgm:pt modelId="{AB5EE232-9102-4BC7-9D58-E85FB03BB01B}" type="pres">
      <dgm:prSet presAssocID="{100994B2-5EDD-4EA7-9519-5CA8DB7440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31FC17-4537-B949-B00F-CD491C34C3AE}" type="presOf" srcId="{FEDBAE9F-6C48-4493-B3C9-C1798306C801}" destId="{075836CE-A4D6-CF42-89F0-286A950C7090}" srcOrd="0" destOrd="0" presId="urn:microsoft.com/office/officeart/2005/8/layout/vList2"/>
    <dgm:cxn modelId="{35590571-2D6B-473D-A5F5-1F778A26701B}" type="presOf" srcId="{100994B2-5EDD-4EA7-9519-5CA8DB744090}" destId="{AB5EE232-9102-4BC7-9D58-E85FB03BB01B}" srcOrd="0" destOrd="0" presId="urn:microsoft.com/office/officeart/2005/8/layout/vList2"/>
    <dgm:cxn modelId="{5FCC4174-EF0C-4651-8E28-B58BF113B85C}" srcId="{84F541E1-EABF-4588-8866-196008DB71BA}" destId="{F349BAF5-E87F-48FD-B7C9-E5EAEB9BEBED}" srcOrd="1" destOrd="0" parTransId="{19BC5F2C-A864-4EF3-937A-40DFC77534D4}" sibTransId="{9FBD8723-369B-448F-A8F6-8DCF16868D2A}"/>
    <dgm:cxn modelId="{4976B4AB-9D9F-4B7E-B2A1-09E87CA35C15}" srcId="{84F541E1-EABF-4588-8866-196008DB71BA}" destId="{FEDBAE9F-6C48-4493-B3C9-C1798306C801}" srcOrd="0" destOrd="0" parTransId="{2FF2F9FF-8674-49DC-8232-3E4B4C9B83FC}" sibTransId="{A258A4B3-E1FF-4C69-9884-AE00BA2C77A4}"/>
    <dgm:cxn modelId="{50EA0DDD-3D54-1F40-B503-8872294D5E65}" type="presOf" srcId="{30299890-2096-4BCD-91E1-3F87C48A80DD}" destId="{C03FFB86-84C1-834D-8A9E-C00042B0A677}" srcOrd="0" destOrd="0" presId="urn:microsoft.com/office/officeart/2005/8/layout/vList2"/>
    <dgm:cxn modelId="{91CCD6DF-80B5-4C97-BF95-6537BDA3C14E}" srcId="{84F541E1-EABF-4588-8866-196008DB71BA}" destId="{30299890-2096-4BCD-91E1-3F87C48A80DD}" srcOrd="2" destOrd="0" parTransId="{5C1793E9-E57B-4903-90BE-02B231500E10}" sibTransId="{FFC0C5F4-440A-46DE-8214-1BEABD8BDA57}"/>
    <dgm:cxn modelId="{DC2824E6-9652-459B-904A-11A2FA9BDD4E}" srcId="{84F541E1-EABF-4588-8866-196008DB71BA}" destId="{100994B2-5EDD-4EA7-9519-5CA8DB744090}" srcOrd="3" destOrd="0" parTransId="{2402F2DB-30D6-458F-B8C9-63CA59347F53}" sibTransId="{DFF4E8F6-5C21-4931-BCA2-48EA7A182F82}"/>
    <dgm:cxn modelId="{B73085EB-678C-374F-A784-F686064D232A}" type="presOf" srcId="{F349BAF5-E87F-48FD-B7C9-E5EAEB9BEBED}" destId="{BB0F2FAB-E1BC-A140-A12B-67180D98E061}" srcOrd="0" destOrd="0" presId="urn:microsoft.com/office/officeart/2005/8/layout/vList2"/>
    <dgm:cxn modelId="{ECE8C4F3-CEF9-1845-B42F-4D05F6F77A8A}" type="presOf" srcId="{84F541E1-EABF-4588-8866-196008DB71BA}" destId="{C41A214C-E65A-A544-BEFA-471ACA1FE6D1}" srcOrd="0" destOrd="0" presId="urn:microsoft.com/office/officeart/2005/8/layout/vList2"/>
    <dgm:cxn modelId="{841DEDB7-F9C6-ED44-AA74-9A89EB2A1328}" type="presParOf" srcId="{C41A214C-E65A-A544-BEFA-471ACA1FE6D1}" destId="{075836CE-A4D6-CF42-89F0-286A950C7090}" srcOrd="0" destOrd="0" presId="urn:microsoft.com/office/officeart/2005/8/layout/vList2"/>
    <dgm:cxn modelId="{8056C36E-C4AB-704D-AE2F-EB38C4CAC8A7}" type="presParOf" srcId="{C41A214C-E65A-A544-BEFA-471ACA1FE6D1}" destId="{D47D70CA-C896-CF4C-90C5-EED79BD47E5A}" srcOrd="1" destOrd="0" presId="urn:microsoft.com/office/officeart/2005/8/layout/vList2"/>
    <dgm:cxn modelId="{5CEE3504-EB22-3046-AA23-CBE36CB8FBF5}" type="presParOf" srcId="{C41A214C-E65A-A544-BEFA-471ACA1FE6D1}" destId="{BB0F2FAB-E1BC-A140-A12B-67180D98E061}" srcOrd="2" destOrd="0" presId="urn:microsoft.com/office/officeart/2005/8/layout/vList2"/>
    <dgm:cxn modelId="{550350F5-0FDE-EA47-8056-4D20B98A43CC}" type="presParOf" srcId="{C41A214C-E65A-A544-BEFA-471ACA1FE6D1}" destId="{3B90484D-213D-1E41-B057-B7E50CEC7E6B}" srcOrd="3" destOrd="0" presId="urn:microsoft.com/office/officeart/2005/8/layout/vList2"/>
    <dgm:cxn modelId="{FF4759EE-A049-6844-B0EA-1E80DFBCC2D3}" type="presParOf" srcId="{C41A214C-E65A-A544-BEFA-471ACA1FE6D1}" destId="{C03FFB86-84C1-834D-8A9E-C00042B0A677}" srcOrd="4" destOrd="0" presId="urn:microsoft.com/office/officeart/2005/8/layout/vList2"/>
    <dgm:cxn modelId="{958091CF-0FEE-4E26-9EA1-FC5743738769}" type="presParOf" srcId="{C41A214C-E65A-A544-BEFA-471ACA1FE6D1}" destId="{DB77E6A9-9B38-4BCC-B412-1E26F5822C08}" srcOrd="5" destOrd="0" presId="urn:microsoft.com/office/officeart/2005/8/layout/vList2"/>
    <dgm:cxn modelId="{009A6CAC-A3B3-4900-922C-BBE8D146A15B}" type="presParOf" srcId="{C41A214C-E65A-A544-BEFA-471ACA1FE6D1}" destId="{AB5EE232-9102-4BC7-9D58-E85FB03BB0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4BB3A8-61F0-4E93-B437-EBD669D2B8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6F50E2-7164-4DCF-90EB-C01582DB1B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 dirty="0"/>
            <a:t>FREINS: </a:t>
          </a:r>
        </a:p>
        <a:p>
          <a:pPr>
            <a:lnSpc>
              <a:spcPct val="100000"/>
            </a:lnSpc>
          </a:pPr>
          <a:r>
            <a:rPr lang="fr-FR" sz="3200" dirty="0"/>
            <a:t>Formation = Challenge difficile</a:t>
          </a:r>
        </a:p>
        <a:p>
          <a:pPr>
            <a:lnSpc>
              <a:spcPct val="100000"/>
            </a:lnSpc>
          </a:pPr>
          <a:r>
            <a:rPr lang="fr-FR" sz="3200" dirty="0"/>
            <a:t>Implantation difficile</a:t>
          </a:r>
        </a:p>
        <a:p>
          <a:pPr>
            <a:lnSpc>
              <a:spcPct val="100000"/>
            </a:lnSpc>
          </a:pPr>
          <a:r>
            <a:rPr lang="fr-FR" sz="3200" dirty="0"/>
            <a:t>Partenariat compliqué</a:t>
          </a:r>
          <a:endParaRPr lang="en-US" sz="3200" dirty="0"/>
        </a:p>
      </dgm:t>
    </dgm:pt>
    <dgm:pt modelId="{24EA595E-B912-4F7E-9115-6509520AFBBB}" type="sibTrans" cxnId="{3C1C71F1-7A77-4ABB-83B4-C914D13AF7CA}">
      <dgm:prSet/>
      <dgm:spPr/>
      <dgm:t>
        <a:bodyPr/>
        <a:lstStyle/>
        <a:p>
          <a:endParaRPr lang="en-US"/>
        </a:p>
      </dgm:t>
    </dgm:pt>
    <dgm:pt modelId="{366972A5-729B-4455-AC8A-A55C6BB1FA2B}" type="parTrans" cxnId="{3C1C71F1-7A77-4ABB-83B4-C914D13AF7CA}">
      <dgm:prSet/>
      <dgm:spPr/>
      <dgm:t>
        <a:bodyPr/>
        <a:lstStyle/>
        <a:p>
          <a:endParaRPr lang="en-US"/>
        </a:p>
      </dgm:t>
    </dgm:pt>
    <dgm:pt modelId="{75F5394A-3166-41D2-A89F-C8633FE308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LEVIERS:</a:t>
          </a:r>
        </a:p>
        <a:p>
          <a:pPr>
            <a:lnSpc>
              <a:spcPct val="100000"/>
            </a:lnSpc>
          </a:pPr>
          <a:r>
            <a:rPr lang="en-US" sz="3200" dirty="0" err="1"/>
            <a:t>Soutien</a:t>
          </a:r>
          <a:r>
            <a:rPr lang="en-US" sz="3200" dirty="0"/>
            <a:t> </a:t>
          </a:r>
          <a:r>
            <a:rPr lang="en-US" sz="3200" dirty="0" err="1"/>
            <a:t>institutionnel</a:t>
          </a:r>
          <a:endParaRPr lang="en-US" sz="3200" dirty="0"/>
        </a:p>
        <a:p>
          <a:pPr>
            <a:lnSpc>
              <a:spcPct val="100000"/>
            </a:lnSpc>
          </a:pPr>
          <a:r>
            <a:rPr lang="en-US" sz="3200" dirty="0" err="1"/>
            <a:t>Valorisation</a:t>
          </a:r>
          <a:r>
            <a:rPr lang="en-US" sz="3200" dirty="0"/>
            <a:t> CNAM </a:t>
          </a:r>
          <a:r>
            <a:rPr lang="en-US" sz="3200" dirty="0" err="1"/>
            <a:t>acte</a:t>
          </a:r>
          <a:r>
            <a:rPr lang="en-US" sz="3200" dirty="0"/>
            <a:t> IPA recent = reconnaissance </a:t>
          </a:r>
          <a:r>
            <a:rPr lang="en-US" sz="3200" dirty="0" err="1"/>
            <a:t>statutaire</a:t>
          </a:r>
          <a:r>
            <a:rPr lang="en-US" sz="3200" dirty="0"/>
            <a:t> et </a:t>
          </a:r>
          <a:r>
            <a:rPr lang="en-US" sz="3200" dirty="0" err="1"/>
            <a:t>salariale</a:t>
          </a:r>
          <a:r>
            <a:rPr lang="en-US" sz="3200" dirty="0"/>
            <a:t> ?</a:t>
          </a:r>
        </a:p>
      </dgm:t>
    </dgm:pt>
    <dgm:pt modelId="{9D550B0D-49B3-4401-A4B3-092BBF8DDAD9}" type="sibTrans" cxnId="{5867BA1D-D439-4F3B-9F3A-FEAF7C34845F}">
      <dgm:prSet/>
      <dgm:spPr/>
      <dgm:t>
        <a:bodyPr/>
        <a:lstStyle/>
        <a:p>
          <a:endParaRPr lang="en-US"/>
        </a:p>
      </dgm:t>
    </dgm:pt>
    <dgm:pt modelId="{62CBECF4-8669-4D59-8EC8-456E10F5C31C}" type="parTrans" cxnId="{5867BA1D-D439-4F3B-9F3A-FEAF7C34845F}">
      <dgm:prSet/>
      <dgm:spPr/>
      <dgm:t>
        <a:bodyPr/>
        <a:lstStyle/>
        <a:p>
          <a:endParaRPr lang="en-US"/>
        </a:p>
      </dgm:t>
    </dgm:pt>
    <dgm:pt modelId="{7CB0F9DF-312F-4A4A-973B-110ACA9E324F}" type="pres">
      <dgm:prSet presAssocID="{664BB3A8-61F0-4E93-B437-EBD669D2B84B}" presName="root" presStyleCnt="0">
        <dgm:presLayoutVars>
          <dgm:dir/>
          <dgm:resizeHandles val="exact"/>
        </dgm:presLayoutVars>
      </dgm:prSet>
      <dgm:spPr/>
    </dgm:pt>
    <dgm:pt modelId="{58C257ED-BC30-4744-ADA3-E2E07C548CA6}" type="pres">
      <dgm:prSet presAssocID="{A96F50E2-7164-4DCF-90EB-C01582DB1B54}" presName="compNode" presStyleCnt="0"/>
      <dgm:spPr/>
    </dgm:pt>
    <dgm:pt modelId="{95371D01-678C-4C11-BD44-2824DB33590C}" type="pres">
      <dgm:prSet presAssocID="{A96F50E2-7164-4DCF-90EB-C01582DB1B54}" presName="bgRect" presStyleLbl="bgShp" presStyleIdx="0" presStyleCnt="2" custLinFactNeighborY="1556"/>
      <dgm:spPr/>
    </dgm:pt>
    <dgm:pt modelId="{C5CEAC33-974C-429F-8A27-B45A055D2918}" type="pres">
      <dgm:prSet presAssocID="{A96F50E2-7164-4DCF-90EB-C01582DB1B54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>
          <a:noFill/>
        </a:ln>
      </dgm:spPr>
    </dgm:pt>
    <dgm:pt modelId="{90276618-F1CF-4CE0-8EBC-420DFDC28BBA}" type="pres">
      <dgm:prSet presAssocID="{A96F50E2-7164-4DCF-90EB-C01582DB1B54}" presName="spaceRect" presStyleCnt="0"/>
      <dgm:spPr/>
    </dgm:pt>
    <dgm:pt modelId="{526CCAD0-FDCD-488A-987A-A0DDBA7E946C}" type="pres">
      <dgm:prSet presAssocID="{A96F50E2-7164-4DCF-90EB-C01582DB1B54}" presName="parTx" presStyleLbl="revTx" presStyleIdx="0" presStyleCnt="2">
        <dgm:presLayoutVars>
          <dgm:chMax val="0"/>
          <dgm:chPref val="0"/>
        </dgm:presLayoutVars>
      </dgm:prSet>
      <dgm:spPr/>
    </dgm:pt>
    <dgm:pt modelId="{946276DE-760D-4B51-8F2E-D0EED0390535}" type="pres">
      <dgm:prSet presAssocID="{24EA595E-B912-4F7E-9115-6509520AFBBB}" presName="sibTrans" presStyleCnt="0"/>
      <dgm:spPr/>
    </dgm:pt>
    <dgm:pt modelId="{D048AEE4-A016-43BF-A816-A401A1F6239E}" type="pres">
      <dgm:prSet presAssocID="{75F5394A-3166-41D2-A89F-C8633FE308BF}" presName="compNode" presStyleCnt="0"/>
      <dgm:spPr/>
    </dgm:pt>
    <dgm:pt modelId="{BBDD19F0-A487-43AF-86C9-7ED85374C478}" type="pres">
      <dgm:prSet presAssocID="{75F5394A-3166-41D2-A89F-C8633FE308BF}" presName="bgRect" presStyleLbl="bgShp" presStyleIdx="1" presStyleCnt="2"/>
      <dgm:spPr/>
    </dgm:pt>
    <dgm:pt modelId="{C5DA0F28-8354-4118-BED7-0B27846E1654}" type="pres">
      <dgm:prSet presAssocID="{75F5394A-3166-41D2-A89F-C8633FE308BF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>
          <a:noFill/>
        </a:ln>
      </dgm:spPr>
    </dgm:pt>
    <dgm:pt modelId="{3BC37977-93B7-4D48-B8CF-D001B89BFFC1}" type="pres">
      <dgm:prSet presAssocID="{75F5394A-3166-41D2-A89F-C8633FE308BF}" presName="spaceRect" presStyleCnt="0"/>
      <dgm:spPr/>
    </dgm:pt>
    <dgm:pt modelId="{BBC0EE11-5E06-44CC-81D7-2BB172CE6A8B}" type="pres">
      <dgm:prSet presAssocID="{75F5394A-3166-41D2-A89F-C8633FE308B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867BA1D-D439-4F3B-9F3A-FEAF7C34845F}" srcId="{664BB3A8-61F0-4E93-B437-EBD669D2B84B}" destId="{75F5394A-3166-41D2-A89F-C8633FE308BF}" srcOrd="1" destOrd="0" parTransId="{62CBECF4-8669-4D59-8EC8-456E10F5C31C}" sibTransId="{9D550B0D-49B3-4401-A4B3-092BBF8DDAD9}"/>
    <dgm:cxn modelId="{8073E67D-E10A-8844-B79A-EAE40DE4FABF}" type="presOf" srcId="{75F5394A-3166-41D2-A89F-C8633FE308BF}" destId="{BBC0EE11-5E06-44CC-81D7-2BB172CE6A8B}" srcOrd="0" destOrd="0" presId="urn:microsoft.com/office/officeart/2018/2/layout/IconVerticalSolidList"/>
    <dgm:cxn modelId="{95893E9C-FACB-3A4F-AABB-4478EEDCD1FB}" type="presOf" srcId="{A96F50E2-7164-4DCF-90EB-C01582DB1B54}" destId="{526CCAD0-FDCD-488A-987A-A0DDBA7E946C}" srcOrd="0" destOrd="0" presId="urn:microsoft.com/office/officeart/2018/2/layout/IconVerticalSolidList"/>
    <dgm:cxn modelId="{7F6C6A9F-9692-6F40-9D24-763B6D216EE6}" type="presOf" srcId="{664BB3A8-61F0-4E93-B437-EBD669D2B84B}" destId="{7CB0F9DF-312F-4A4A-973B-110ACA9E324F}" srcOrd="0" destOrd="0" presId="urn:microsoft.com/office/officeart/2018/2/layout/IconVerticalSolidList"/>
    <dgm:cxn modelId="{3C1C71F1-7A77-4ABB-83B4-C914D13AF7CA}" srcId="{664BB3A8-61F0-4E93-B437-EBD669D2B84B}" destId="{A96F50E2-7164-4DCF-90EB-C01582DB1B54}" srcOrd="0" destOrd="0" parTransId="{366972A5-729B-4455-AC8A-A55C6BB1FA2B}" sibTransId="{24EA595E-B912-4F7E-9115-6509520AFBBB}"/>
    <dgm:cxn modelId="{E21EE1C6-02C0-8B47-965B-E90CA73512BB}" type="presParOf" srcId="{7CB0F9DF-312F-4A4A-973B-110ACA9E324F}" destId="{58C257ED-BC30-4744-ADA3-E2E07C548CA6}" srcOrd="0" destOrd="0" presId="urn:microsoft.com/office/officeart/2018/2/layout/IconVerticalSolidList"/>
    <dgm:cxn modelId="{3481F5A4-DEB8-924B-8E22-0ADE448231B3}" type="presParOf" srcId="{58C257ED-BC30-4744-ADA3-E2E07C548CA6}" destId="{95371D01-678C-4C11-BD44-2824DB33590C}" srcOrd="0" destOrd="0" presId="urn:microsoft.com/office/officeart/2018/2/layout/IconVerticalSolidList"/>
    <dgm:cxn modelId="{C09D3378-1237-A24B-9278-7C89B4E04A6E}" type="presParOf" srcId="{58C257ED-BC30-4744-ADA3-E2E07C548CA6}" destId="{C5CEAC33-974C-429F-8A27-B45A055D2918}" srcOrd="1" destOrd="0" presId="urn:microsoft.com/office/officeart/2018/2/layout/IconVerticalSolidList"/>
    <dgm:cxn modelId="{981CF892-18FA-EF41-BFB7-934F79171076}" type="presParOf" srcId="{58C257ED-BC30-4744-ADA3-E2E07C548CA6}" destId="{90276618-F1CF-4CE0-8EBC-420DFDC28BBA}" srcOrd="2" destOrd="0" presId="urn:microsoft.com/office/officeart/2018/2/layout/IconVerticalSolidList"/>
    <dgm:cxn modelId="{B714046C-EF2C-4649-9542-AE51E23A87F8}" type="presParOf" srcId="{58C257ED-BC30-4744-ADA3-E2E07C548CA6}" destId="{526CCAD0-FDCD-488A-987A-A0DDBA7E946C}" srcOrd="3" destOrd="0" presId="urn:microsoft.com/office/officeart/2018/2/layout/IconVerticalSolidList"/>
    <dgm:cxn modelId="{84EAC720-F05A-454E-B34A-9B9D9B1A766E}" type="presParOf" srcId="{7CB0F9DF-312F-4A4A-973B-110ACA9E324F}" destId="{946276DE-760D-4B51-8F2E-D0EED0390535}" srcOrd="1" destOrd="0" presId="urn:microsoft.com/office/officeart/2018/2/layout/IconVerticalSolidList"/>
    <dgm:cxn modelId="{D3883C8B-F17F-6942-8B85-7573D8490ADF}" type="presParOf" srcId="{7CB0F9DF-312F-4A4A-973B-110ACA9E324F}" destId="{D048AEE4-A016-43BF-A816-A401A1F6239E}" srcOrd="2" destOrd="0" presId="urn:microsoft.com/office/officeart/2018/2/layout/IconVerticalSolidList"/>
    <dgm:cxn modelId="{CF7C3BB2-5F42-E94B-9F71-4A281218678B}" type="presParOf" srcId="{D048AEE4-A016-43BF-A816-A401A1F6239E}" destId="{BBDD19F0-A487-43AF-86C9-7ED85374C478}" srcOrd="0" destOrd="0" presId="urn:microsoft.com/office/officeart/2018/2/layout/IconVerticalSolidList"/>
    <dgm:cxn modelId="{A579A865-E166-EB49-BE2E-4C4C2B760255}" type="presParOf" srcId="{D048AEE4-A016-43BF-A816-A401A1F6239E}" destId="{C5DA0F28-8354-4118-BED7-0B27846E1654}" srcOrd="1" destOrd="0" presId="urn:microsoft.com/office/officeart/2018/2/layout/IconVerticalSolidList"/>
    <dgm:cxn modelId="{45D46438-6CD2-434D-9F04-6B3867AD2E2F}" type="presParOf" srcId="{D048AEE4-A016-43BF-A816-A401A1F6239E}" destId="{3BC37977-93B7-4D48-B8CF-D001B89BFFC1}" srcOrd="2" destOrd="0" presId="urn:microsoft.com/office/officeart/2018/2/layout/IconVerticalSolidList"/>
    <dgm:cxn modelId="{7BAA91FE-8816-9944-8612-F81017988483}" type="presParOf" srcId="{D048AEE4-A016-43BF-A816-A401A1F6239E}" destId="{BBC0EE11-5E06-44CC-81D7-2BB172CE6A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836CE-A4D6-CF42-89F0-286A950C7090}">
      <dsp:nvSpPr>
        <dsp:cNvPr id="0" name=""/>
        <dsp:cNvSpPr/>
      </dsp:nvSpPr>
      <dsp:spPr>
        <a:xfrm>
          <a:off x="0" y="90057"/>
          <a:ext cx="9991725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HDJ Néphrologie </a:t>
          </a:r>
          <a:endParaRPr lang="en-US" sz="1700" kern="1200" dirty="0"/>
        </a:p>
      </dsp:txBody>
      <dsp:txXfrm>
        <a:off x="31556" y="121613"/>
        <a:ext cx="9928613" cy="583313"/>
      </dsp:txXfrm>
    </dsp:sp>
    <dsp:sp modelId="{2D6ED45A-C42D-4B91-AE94-8E1BE575C3D3}">
      <dsp:nvSpPr>
        <dsp:cNvPr id="0" name=""/>
        <dsp:cNvSpPr/>
      </dsp:nvSpPr>
      <dsp:spPr>
        <a:xfrm>
          <a:off x="0" y="785442"/>
          <a:ext cx="9991725" cy="6464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Consultation annonce  MRC stade V : choix de technique de la suppléance, mise en place de cette technique, formation à la technique et suivi de ces patients</a:t>
          </a:r>
        </a:p>
      </dsp:txBody>
      <dsp:txXfrm>
        <a:off x="31556" y="816998"/>
        <a:ext cx="9928613" cy="583313"/>
      </dsp:txXfrm>
    </dsp:sp>
    <dsp:sp modelId="{28302245-25E7-49CE-B685-C1124A08139B}">
      <dsp:nvSpPr>
        <dsp:cNvPr id="0" name=""/>
        <dsp:cNvSpPr/>
      </dsp:nvSpPr>
      <dsp:spPr>
        <a:xfrm>
          <a:off x="0" y="1480827"/>
          <a:ext cx="9991725" cy="6464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Gestion des replis patientS HDQ </a:t>
          </a:r>
          <a:endParaRPr lang="fr-F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6" y="1512383"/>
        <a:ext cx="9928613" cy="583313"/>
      </dsp:txXfrm>
    </dsp:sp>
    <dsp:sp modelId="{75766156-2CB3-45BA-AA1E-5AF2AC47A383}">
      <dsp:nvSpPr>
        <dsp:cNvPr id="0" name=""/>
        <dsp:cNvSpPr/>
      </dsp:nvSpPr>
      <dsp:spPr>
        <a:xfrm>
          <a:off x="0" y="2176212"/>
          <a:ext cx="9991725" cy="6464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Gestion des dossiers greffés des patients à domicile , de tous les dossiers de greffés à court terme</a:t>
          </a:r>
        </a:p>
      </dsp:txBody>
      <dsp:txXfrm>
        <a:off x="31556" y="2207768"/>
        <a:ext cx="9928613" cy="583313"/>
      </dsp:txXfrm>
    </dsp:sp>
    <dsp:sp modelId="{B7934144-69E6-4039-87F1-13E523D84149}">
      <dsp:nvSpPr>
        <dsp:cNvPr id="0" name=""/>
        <dsp:cNvSpPr/>
      </dsp:nvSpPr>
      <dsp:spPr>
        <a:xfrm>
          <a:off x="0" y="2871597"/>
          <a:ext cx="9991725" cy="6464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Suivi de l’abord vasculaire : multifonction et hématome sur FAV de tous les patients du centre : pratiques professionnelles</a:t>
          </a:r>
          <a:endParaRPr lang="fr-F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6" y="2903153"/>
        <a:ext cx="9928613" cy="583313"/>
      </dsp:txXfrm>
    </dsp:sp>
    <dsp:sp modelId="{3FE5074F-2DCB-42A8-B7F0-A28642FE195D}">
      <dsp:nvSpPr>
        <dsp:cNvPr id="0" name=""/>
        <dsp:cNvSpPr/>
      </dsp:nvSpPr>
      <dsp:spPr>
        <a:xfrm>
          <a:off x="0" y="3566982"/>
          <a:ext cx="9991725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Suivi des bilan biologiques des consultants identifiés « borderline » </a:t>
          </a:r>
        </a:p>
      </dsp:txBody>
      <dsp:txXfrm>
        <a:off x="31556" y="3598538"/>
        <a:ext cx="9928613" cy="58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1D01-678C-4C11-BD44-2824DB33590C}">
      <dsp:nvSpPr>
        <dsp:cNvPr id="0" name=""/>
        <dsp:cNvSpPr/>
      </dsp:nvSpPr>
      <dsp:spPr>
        <a:xfrm>
          <a:off x="0" y="531"/>
          <a:ext cx="10515600" cy="1243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AC33-974C-429F-8A27-B45A055D2918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CCAD0-FDCD-488A-987A-A0DDBA7E946C}">
      <dsp:nvSpPr>
        <dsp:cNvPr id="0" name=""/>
        <dsp:cNvSpPr/>
      </dsp:nvSpPr>
      <dsp:spPr>
        <a:xfrm>
          <a:off x="1435988" y="5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Participation à EPP/parcours patient pour certification</a:t>
          </a:r>
          <a:endParaRPr lang="en-US" sz="2500" kern="1200" dirty="0"/>
        </a:p>
      </dsp:txBody>
      <dsp:txXfrm>
        <a:off x="1435988" y="531"/>
        <a:ext cx="9079611" cy="1243280"/>
      </dsp:txXfrm>
    </dsp:sp>
    <dsp:sp modelId="{BBDD19F0-A487-43AF-86C9-7ED85374C478}">
      <dsp:nvSpPr>
        <dsp:cNvPr id="0" name=""/>
        <dsp:cNvSpPr/>
      </dsp:nvSpPr>
      <dsp:spPr>
        <a:xfrm>
          <a:off x="0" y="1554631"/>
          <a:ext cx="10515600" cy="1243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A0F28-8354-4118-BED7-0B27846E1654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0EE11-5E06-44CC-81D7-2BB172CE6A8B}">
      <dsp:nvSpPr>
        <dsp:cNvPr id="0" name=""/>
        <dsp:cNvSpPr/>
      </dsp:nvSpPr>
      <dsp:spPr>
        <a:xfrm>
          <a:off x="1435988" y="1554631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Référente</a:t>
          </a:r>
          <a:r>
            <a:rPr lang="en-US" sz="2500" kern="1200" dirty="0"/>
            <a:t> </a:t>
          </a:r>
          <a:r>
            <a:rPr lang="en-US" sz="2500" kern="1200" dirty="0" err="1"/>
            <a:t>pédagogique</a:t>
          </a:r>
          <a:r>
            <a:rPr lang="en-US" sz="2500" kern="1200" dirty="0"/>
            <a:t> EIPA Université Paris </a:t>
          </a:r>
          <a:r>
            <a:rPr lang="en-US" sz="2500" kern="1200" dirty="0" err="1"/>
            <a:t>Cité</a:t>
          </a:r>
          <a:r>
            <a:rPr lang="en-US" sz="2500" kern="1200" dirty="0"/>
            <a:t> Master2 mention NDT</a:t>
          </a:r>
        </a:p>
      </dsp:txBody>
      <dsp:txXfrm>
        <a:off x="1435988" y="1554631"/>
        <a:ext cx="9079611" cy="1243280"/>
      </dsp:txXfrm>
    </dsp:sp>
    <dsp:sp modelId="{9FF22E1B-F60D-4F0B-818E-A205F7835B55}">
      <dsp:nvSpPr>
        <dsp:cNvPr id="0" name=""/>
        <dsp:cNvSpPr/>
      </dsp:nvSpPr>
      <dsp:spPr>
        <a:xfrm>
          <a:off x="0" y="3108732"/>
          <a:ext cx="10515600" cy="1243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C8C1B-D10E-42A3-B2DA-3063819723C3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A2448-3FEC-49DC-9128-B1BC34CFBE24}">
      <dsp:nvSpPr>
        <dsp:cNvPr id="0" name=""/>
        <dsp:cNvSpPr/>
      </dsp:nvSpPr>
      <dsp:spPr>
        <a:xfrm>
          <a:off x="1435988" y="3108732"/>
          <a:ext cx="90796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Participation orale scientifique </a:t>
          </a:r>
          <a:r>
            <a:rPr lang="fr-FR" sz="2500" kern="1200" dirty="0" err="1"/>
            <a:t>event</a:t>
          </a:r>
          <a:r>
            <a:rPr lang="fr-FR" sz="2500" kern="1200" dirty="0"/>
            <a:t> (DP CLUB Paris, HDQ…)</a:t>
          </a:r>
          <a:endParaRPr lang="en-US" sz="2500" kern="1200" dirty="0"/>
        </a:p>
      </dsp:txBody>
      <dsp:txXfrm>
        <a:off x="1435988" y="3108732"/>
        <a:ext cx="9079611" cy="12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836CE-A4D6-CF42-89F0-286A950C7090}">
      <dsp:nvSpPr>
        <dsp:cNvPr id="0" name=""/>
        <dsp:cNvSpPr/>
      </dsp:nvSpPr>
      <dsp:spPr>
        <a:xfrm>
          <a:off x="0" y="37812"/>
          <a:ext cx="9991725" cy="1347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En charge du bilan pré greffe des patients IRCT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(pré </a:t>
          </a:r>
          <a:r>
            <a:rPr lang="fr-FR" sz="3200" kern="1200" dirty="0" err="1"/>
            <a:t>emptif</a:t>
          </a:r>
          <a:r>
            <a:rPr lang="fr-FR" sz="3200" kern="1200" dirty="0"/>
            <a:t> ou dialysé)</a:t>
          </a:r>
          <a:endParaRPr lang="en-US" sz="3200" kern="1200" dirty="0"/>
        </a:p>
      </dsp:txBody>
      <dsp:txXfrm>
        <a:off x="65796" y="103608"/>
        <a:ext cx="9860133" cy="1216248"/>
      </dsp:txXfrm>
    </dsp:sp>
    <dsp:sp modelId="{BB0F2FAB-E1BC-A140-A12B-67180D98E061}">
      <dsp:nvSpPr>
        <dsp:cNvPr id="0" name=""/>
        <dsp:cNvSpPr/>
      </dsp:nvSpPr>
      <dsp:spPr>
        <a:xfrm>
          <a:off x="0" y="1477812"/>
          <a:ext cx="9991725" cy="1347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Gestion de la vaccination des patients pre emptif</a:t>
          </a:r>
          <a:endParaRPr lang="en-US" sz="3200" kern="1200"/>
        </a:p>
      </dsp:txBody>
      <dsp:txXfrm>
        <a:off x="65796" y="1543608"/>
        <a:ext cx="9860133" cy="1216248"/>
      </dsp:txXfrm>
    </dsp:sp>
    <dsp:sp modelId="{C03FFB86-84C1-834D-8A9E-C00042B0A677}">
      <dsp:nvSpPr>
        <dsp:cNvPr id="0" name=""/>
        <dsp:cNvSpPr/>
      </dsp:nvSpPr>
      <dsp:spPr>
        <a:xfrm>
          <a:off x="0" y="2917812"/>
          <a:ext cx="9991725" cy="1347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/>
            <a:t>Néphroprotection</a:t>
          </a:r>
          <a:r>
            <a:rPr lang="fr-FR" sz="3200" kern="1200" dirty="0"/>
            <a:t> / Dépistage MRC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( collaboration avec médecin généraliste)</a:t>
          </a:r>
          <a:endParaRPr lang="en-US" sz="3200" kern="1200" dirty="0"/>
        </a:p>
      </dsp:txBody>
      <dsp:txXfrm>
        <a:off x="65796" y="2983608"/>
        <a:ext cx="9860133" cy="1216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1D01-678C-4C11-BD44-2824DB33590C}">
      <dsp:nvSpPr>
        <dsp:cNvPr id="0" name=""/>
        <dsp:cNvSpPr/>
      </dsp:nvSpPr>
      <dsp:spPr>
        <a:xfrm>
          <a:off x="0" y="1407"/>
          <a:ext cx="10515600" cy="599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AC33-974C-429F-8A27-B45A055D2918}">
      <dsp:nvSpPr>
        <dsp:cNvPr id="0" name=""/>
        <dsp:cNvSpPr/>
      </dsp:nvSpPr>
      <dsp:spPr>
        <a:xfrm>
          <a:off x="181488" y="136399"/>
          <a:ext cx="329979" cy="329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CCAD0-FDCD-488A-987A-A0DDBA7E946C}">
      <dsp:nvSpPr>
        <dsp:cNvPr id="0" name=""/>
        <dsp:cNvSpPr/>
      </dsp:nvSpPr>
      <dsp:spPr>
        <a:xfrm>
          <a:off x="692956" y="140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Staff éducation IDE de dialyse du centre</a:t>
          </a:r>
          <a:endParaRPr lang="en-US" sz="1900" kern="1200"/>
        </a:p>
      </dsp:txBody>
      <dsp:txXfrm>
        <a:off x="692956" y="1407"/>
        <a:ext cx="9822643" cy="599962"/>
      </dsp:txXfrm>
    </dsp:sp>
    <dsp:sp modelId="{C30D87C4-63D4-44B1-8460-518D5F4BFD59}">
      <dsp:nvSpPr>
        <dsp:cNvPr id="0" name=""/>
        <dsp:cNvSpPr/>
      </dsp:nvSpPr>
      <dsp:spPr>
        <a:xfrm>
          <a:off x="0" y="751361"/>
          <a:ext cx="10515600" cy="5999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6917-AD39-4BDE-B99C-8A5FD467C749}">
      <dsp:nvSpPr>
        <dsp:cNvPr id="0" name=""/>
        <dsp:cNvSpPr/>
      </dsp:nvSpPr>
      <dsp:spPr>
        <a:xfrm>
          <a:off x="181488" y="886352"/>
          <a:ext cx="329979" cy="329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3A69B-77E9-4A3B-BC66-3BA8FDAFB1BF}">
      <dsp:nvSpPr>
        <dsp:cNvPr id="0" name=""/>
        <dsp:cNvSpPr/>
      </dsp:nvSpPr>
      <dsp:spPr>
        <a:xfrm>
          <a:off x="692956" y="751361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Tutorat stagiaire IPA</a:t>
          </a:r>
          <a:endParaRPr lang="en-US" sz="1900" kern="1200"/>
        </a:p>
      </dsp:txBody>
      <dsp:txXfrm>
        <a:off x="692956" y="751361"/>
        <a:ext cx="9822643" cy="599962"/>
      </dsp:txXfrm>
    </dsp:sp>
    <dsp:sp modelId="{7C87578D-7D00-45B6-B351-85D6C7221CC7}">
      <dsp:nvSpPr>
        <dsp:cNvPr id="0" name=""/>
        <dsp:cNvSpPr/>
      </dsp:nvSpPr>
      <dsp:spPr>
        <a:xfrm>
          <a:off x="0" y="1501314"/>
          <a:ext cx="10515600" cy="5999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6DDDC-EBB5-4130-B6FA-980FC4DA9664}">
      <dsp:nvSpPr>
        <dsp:cNvPr id="0" name=""/>
        <dsp:cNvSpPr/>
      </dsp:nvSpPr>
      <dsp:spPr>
        <a:xfrm>
          <a:off x="181488" y="1636305"/>
          <a:ext cx="329979" cy="329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54FC0-4236-4F19-8483-6E789C03602E}">
      <dsp:nvSpPr>
        <dsp:cNvPr id="0" name=""/>
        <dsp:cNvSpPr/>
      </dsp:nvSpPr>
      <dsp:spPr>
        <a:xfrm>
          <a:off x="692956" y="1501314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Participation à EPP/parcours patient</a:t>
          </a:r>
          <a:endParaRPr lang="en-US" sz="1900" kern="1200" dirty="0"/>
        </a:p>
      </dsp:txBody>
      <dsp:txXfrm>
        <a:off x="692956" y="1501314"/>
        <a:ext cx="9822643" cy="599962"/>
      </dsp:txXfrm>
    </dsp:sp>
    <dsp:sp modelId="{BBDD19F0-A487-43AF-86C9-7ED85374C478}">
      <dsp:nvSpPr>
        <dsp:cNvPr id="0" name=""/>
        <dsp:cNvSpPr/>
      </dsp:nvSpPr>
      <dsp:spPr>
        <a:xfrm>
          <a:off x="0" y="2251267"/>
          <a:ext cx="10515600" cy="5999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A0F28-8354-4118-BED7-0B27846E1654}">
      <dsp:nvSpPr>
        <dsp:cNvPr id="0" name=""/>
        <dsp:cNvSpPr/>
      </dsp:nvSpPr>
      <dsp:spPr>
        <a:xfrm>
          <a:off x="181488" y="2386258"/>
          <a:ext cx="329979" cy="329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0EE11-5E06-44CC-81D7-2BB172CE6A8B}">
      <dsp:nvSpPr>
        <dsp:cNvPr id="0" name=""/>
        <dsp:cNvSpPr/>
      </dsp:nvSpPr>
      <dsp:spPr>
        <a:xfrm>
          <a:off x="692956" y="225126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Enseignement Etudiant M2 NDT (UCA)</a:t>
          </a:r>
          <a:endParaRPr lang="en-US" sz="1900" kern="1200" dirty="0"/>
        </a:p>
      </dsp:txBody>
      <dsp:txXfrm>
        <a:off x="692956" y="2251267"/>
        <a:ext cx="9822643" cy="599962"/>
      </dsp:txXfrm>
    </dsp:sp>
    <dsp:sp modelId="{AE2AFEDB-35B2-4908-A2DB-AF6FDE444684}">
      <dsp:nvSpPr>
        <dsp:cNvPr id="0" name=""/>
        <dsp:cNvSpPr/>
      </dsp:nvSpPr>
      <dsp:spPr>
        <a:xfrm>
          <a:off x="0" y="3001220"/>
          <a:ext cx="10515600" cy="5999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6739A-051F-4D0F-B21E-2C9A21BB4DB2}">
      <dsp:nvSpPr>
        <dsp:cNvPr id="0" name=""/>
        <dsp:cNvSpPr/>
      </dsp:nvSpPr>
      <dsp:spPr>
        <a:xfrm>
          <a:off x="181488" y="3136211"/>
          <a:ext cx="329979" cy="3299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4353D-C259-4272-B374-AE785DAA65E8}">
      <dsp:nvSpPr>
        <dsp:cNvPr id="0" name=""/>
        <dsp:cNvSpPr/>
      </dsp:nvSpPr>
      <dsp:spPr>
        <a:xfrm>
          <a:off x="692956" y="3001220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Enseignement IFSI</a:t>
          </a:r>
          <a:endParaRPr lang="en-US" sz="1900" kern="1200" dirty="0"/>
        </a:p>
      </dsp:txBody>
      <dsp:txXfrm>
        <a:off x="692956" y="3001220"/>
        <a:ext cx="9822643" cy="599962"/>
      </dsp:txXfrm>
    </dsp:sp>
    <dsp:sp modelId="{9FF22E1B-F60D-4F0B-818E-A205F7835B55}">
      <dsp:nvSpPr>
        <dsp:cNvPr id="0" name=""/>
        <dsp:cNvSpPr/>
      </dsp:nvSpPr>
      <dsp:spPr>
        <a:xfrm>
          <a:off x="0" y="3751173"/>
          <a:ext cx="10515600" cy="599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C8C1B-D10E-42A3-B2DA-3063819723C3}">
      <dsp:nvSpPr>
        <dsp:cNvPr id="0" name=""/>
        <dsp:cNvSpPr/>
      </dsp:nvSpPr>
      <dsp:spPr>
        <a:xfrm>
          <a:off x="181488" y="3886165"/>
          <a:ext cx="329979" cy="3299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A2448-3FEC-49DC-9128-B1BC34CFBE24}">
      <dsp:nvSpPr>
        <dsp:cNvPr id="0" name=""/>
        <dsp:cNvSpPr/>
      </dsp:nvSpPr>
      <dsp:spPr>
        <a:xfrm>
          <a:off x="692956" y="3751173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Participation orale scientifique event (EDTNA, webinaire SFNDT…)</a:t>
          </a:r>
          <a:endParaRPr lang="en-US" sz="1900" kern="1200"/>
        </a:p>
      </dsp:txBody>
      <dsp:txXfrm>
        <a:off x="692956" y="3751173"/>
        <a:ext cx="9822643" cy="599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836CE-A4D6-CF42-89F0-286A950C7090}">
      <dsp:nvSpPr>
        <dsp:cNvPr id="0" name=""/>
        <dsp:cNvSpPr/>
      </dsp:nvSpPr>
      <dsp:spPr>
        <a:xfrm>
          <a:off x="0" y="26292"/>
          <a:ext cx="9991725" cy="10108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 charge du bilan pré greffe des patients IRCT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(pré </a:t>
          </a:r>
          <a:r>
            <a:rPr lang="fr-FR" sz="2400" kern="1200" dirty="0" err="1"/>
            <a:t>emptif</a:t>
          </a:r>
          <a:r>
            <a:rPr lang="fr-FR" sz="2400" kern="1200" dirty="0"/>
            <a:t>)</a:t>
          </a:r>
          <a:endParaRPr lang="en-US" sz="2400" kern="1200" dirty="0"/>
        </a:p>
      </dsp:txBody>
      <dsp:txXfrm>
        <a:off x="49347" y="75639"/>
        <a:ext cx="9893031" cy="912185"/>
      </dsp:txXfrm>
    </dsp:sp>
    <dsp:sp modelId="{BB0F2FAB-E1BC-A140-A12B-67180D98E061}">
      <dsp:nvSpPr>
        <dsp:cNvPr id="0" name=""/>
        <dsp:cNvSpPr/>
      </dsp:nvSpPr>
      <dsp:spPr>
        <a:xfrm>
          <a:off x="0" y="1106292"/>
          <a:ext cx="9991725" cy="10108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Gestion de ASE</a:t>
          </a:r>
          <a:endParaRPr lang="en-US" sz="2400" kern="1200" dirty="0"/>
        </a:p>
      </dsp:txBody>
      <dsp:txXfrm>
        <a:off x="49347" y="1155639"/>
        <a:ext cx="9893031" cy="912185"/>
      </dsp:txXfrm>
    </dsp:sp>
    <dsp:sp modelId="{C03FFB86-84C1-834D-8A9E-C00042B0A677}">
      <dsp:nvSpPr>
        <dsp:cNvPr id="0" name=""/>
        <dsp:cNvSpPr/>
      </dsp:nvSpPr>
      <dsp:spPr>
        <a:xfrm>
          <a:off x="0" y="2186292"/>
          <a:ext cx="9991725" cy="10108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Gestion de la surveillance des AV</a:t>
          </a:r>
        </a:p>
      </dsp:txBody>
      <dsp:txXfrm>
        <a:off x="49347" y="2235639"/>
        <a:ext cx="9893031" cy="912185"/>
      </dsp:txXfrm>
    </dsp:sp>
    <dsp:sp modelId="{AB5EE232-9102-4BC7-9D58-E85FB03BB01B}">
      <dsp:nvSpPr>
        <dsp:cNvPr id="0" name=""/>
        <dsp:cNvSpPr/>
      </dsp:nvSpPr>
      <dsp:spPr>
        <a:xfrm>
          <a:off x="0" y="3266292"/>
          <a:ext cx="9991725" cy="1010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Référente auprès de mes pairs (conseils) </a:t>
          </a:r>
        </a:p>
      </dsp:txBody>
      <dsp:txXfrm>
        <a:off x="49347" y="3315639"/>
        <a:ext cx="9893031" cy="912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1D01-678C-4C11-BD44-2824DB33590C}">
      <dsp:nvSpPr>
        <dsp:cNvPr id="0" name=""/>
        <dsp:cNvSpPr/>
      </dsp:nvSpPr>
      <dsp:spPr>
        <a:xfrm>
          <a:off x="0" y="37288"/>
          <a:ext cx="10515600" cy="2152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AC33-974C-429F-8A27-B45A055D2918}">
      <dsp:nvSpPr>
        <dsp:cNvPr id="0" name=""/>
        <dsp:cNvSpPr/>
      </dsp:nvSpPr>
      <dsp:spPr>
        <a:xfrm>
          <a:off x="651185" y="488145"/>
          <a:ext cx="1185131" cy="118397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CCAD0-FDCD-488A-987A-A0DDBA7E946C}">
      <dsp:nvSpPr>
        <dsp:cNvPr id="0" name=""/>
        <dsp:cNvSpPr/>
      </dsp:nvSpPr>
      <dsp:spPr>
        <a:xfrm>
          <a:off x="2487502" y="3792"/>
          <a:ext cx="7608094" cy="21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048" tIns="228048" rIns="228048" bIns="228048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FREINS: 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Formation = Challenge difficile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Implantation difficile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Partenariat compliqué</a:t>
          </a:r>
          <a:endParaRPr lang="en-US" sz="3200" kern="1200" dirty="0"/>
        </a:p>
      </dsp:txBody>
      <dsp:txXfrm>
        <a:off x="2487502" y="3792"/>
        <a:ext cx="7608094" cy="2154784"/>
      </dsp:txXfrm>
    </dsp:sp>
    <dsp:sp modelId="{BBDD19F0-A487-43AF-86C9-7ED85374C478}">
      <dsp:nvSpPr>
        <dsp:cNvPr id="0" name=""/>
        <dsp:cNvSpPr/>
      </dsp:nvSpPr>
      <dsp:spPr>
        <a:xfrm>
          <a:off x="0" y="2412081"/>
          <a:ext cx="10515600" cy="2152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A0F28-8354-4118-BED7-0B27846E1654}">
      <dsp:nvSpPr>
        <dsp:cNvPr id="0" name=""/>
        <dsp:cNvSpPr/>
      </dsp:nvSpPr>
      <dsp:spPr>
        <a:xfrm>
          <a:off x="651185" y="2896434"/>
          <a:ext cx="1185131" cy="118397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0EE11-5E06-44CC-81D7-2BB172CE6A8B}">
      <dsp:nvSpPr>
        <dsp:cNvPr id="0" name=""/>
        <dsp:cNvSpPr/>
      </dsp:nvSpPr>
      <dsp:spPr>
        <a:xfrm>
          <a:off x="2487502" y="2412081"/>
          <a:ext cx="7608094" cy="21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048" tIns="228048" rIns="228048" bIns="228048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LEVIERS: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Soutien</a:t>
          </a:r>
          <a:r>
            <a:rPr lang="en-US" sz="3200" kern="1200" dirty="0"/>
            <a:t> </a:t>
          </a:r>
          <a:r>
            <a:rPr lang="en-US" sz="3200" kern="1200" dirty="0" err="1"/>
            <a:t>institutionnel</a:t>
          </a:r>
          <a:endParaRPr lang="en-US" sz="3200" kern="1200" dirty="0"/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Valorisation</a:t>
          </a:r>
          <a:r>
            <a:rPr lang="en-US" sz="3200" kern="1200" dirty="0"/>
            <a:t> CNAM </a:t>
          </a:r>
          <a:r>
            <a:rPr lang="en-US" sz="3200" kern="1200" dirty="0" err="1"/>
            <a:t>acte</a:t>
          </a:r>
          <a:r>
            <a:rPr lang="en-US" sz="3200" kern="1200" dirty="0"/>
            <a:t> IPA recent = reconnaissance </a:t>
          </a:r>
          <a:r>
            <a:rPr lang="en-US" sz="3200" kern="1200" dirty="0" err="1"/>
            <a:t>statutaire</a:t>
          </a:r>
          <a:r>
            <a:rPr lang="en-US" sz="3200" kern="1200" dirty="0"/>
            <a:t> et </a:t>
          </a:r>
          <a:r>
            <a:rPr lang="en-US" sz="3200" kern="1200" dirty="0" err="1"/>
            <a:t>salariale</a:t>
          </a:r>
          <a:r>
            <a:rPr lang="en-US" sz="3200" kern="1200" dirty="0"/>
            <a:t> ?</a:t>
          </a:r>
        </a:p>
      </dsp:txBody>
      <dsp:txXfrm>
        <a:off x="2487502" y="2412081"/>
        <a:ext cx="7608094" cy="2154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94487-85F5-7E46-92AC-56F04F71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68BEAD-1D28-C243-B51E-55F068806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76570-7A0D-5440-A37B-C63AB89B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EDF-476D-C341-A71E-7AE633C69859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CAB23-3AC9-D944-BB06-7978E16F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88C017-4F97-6045-9112-1E1E7D70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8A9-1550-0746-8020-2662CA9A2B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10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72728-7866-9C41-B776-2B087450C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IMPLANTATION DES IPA 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fhp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37A547-127A-09F7-0B15-42D948140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Fatima </a:t>
            </a:r>
            <a:r>
              <a:rPr lang="fr-FR" dirty="0" err="1"/>
              <a:t>abouelabbes</a:t>
            </a:r>
            <a:r>
              <a:rPr lang="fr-FR" dirty="0"/>
              <a:t>, IPA à </a:t>
            </a:r>
            <a:r>
              <a:rPr lang="fr-FR" dirty="0" err="1"/>
              <a:t>stains</a:t>
            </a:r>
            <a:endParaRPr lang="fr-FR" dirty="0"/>
          </a:p>
          <a:p>
            <a:r>
              <a:rPr lang="fr-FR" dirty="0"/>
              <a:t>NADIA </a:t>
            </a:r>
            <a:r>
              <a:rPr lang="fr-FR" dirty="0" err="1"/>
              <a:t>GASQUEres</a:t>
            </a:r>
            <a:r>
              <a:rPr lang="fr-FR" dirty="0"/>
              <a:t>, IPA à </a:t>
            </a:r>
            <a:r>
              <a:rPr lang="fr-FR" dirty="0" err="1"/>
              <a:t>essey</a:t>
            </a:r>
            <a:r>
              <a:rPr lang="fr-FR" dirty="0"/>
              <a:t> les </a:t>
            </a:r>
            <a:r>
              <a:rPr lang="fr-FR" dirty="0" err="1"/>
              <a:t>nancy</a:t>
            </a:r>
            <a:endParaRPr lang="fr-FR" dirty="0"/>
          </a:p>
          <a:p>
            <a:r>
              <a:rPr lang="fr-FR" dirty="0"/>
              <a:t>Hanen GRABSI, IPA à </a:t>
            </a:r>
            <a:r>
              <a:rPr lang="fr-FR" dirty="0" err="1"/>
              <a:t>antibes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51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E4FCE-A59D-242B-F5A8-4395F864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participation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455776-967F-1CB9-89B3-085270AA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52" y="2325647"/>
            <a:ext cx="3629295" cy="36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E1845AF-AE0C-7D05-550C-CD4CE6201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35066"/>
              </p:ext>
            </p:extLst>
          </p:nvPr>
        </p:nvGraphicFramePr>
        <p:xfrm>
          <a:off x="508000" y="213360"/>
          <a:ext cx="11196321" cy="5939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476956136"/>
                    </a:ext>
                  </a:extLst>
                </a:gridCol>
                <a:gridCol w="2875280">
                  <a:extLst>
                    <a:ext uri="{9D8B030D-6E8A-4147-A177-3AD203B41FA5}">
                      <a16:colId xmlns:a16="http://schemas.microsoft.com/office/drawing/2014/main" val="3450869432"/>
                    </a:ext>
                  </a:extLst>
                </a:gridCol>
                <a:gridCol w="2733040">
                  <a:extLst>
                    <a:ext uri="{9D8B030D-6E8A-4147-A177-3AD203B41FA5}">
                      <a16:colId xmlns:a16="http://schemas.microsoft.com/office/drawing/2014/main" val="4118920027"/>
                    </a:ext>
                  </a:extLst>
                </a:gridCol>
                <a:gridCol w="3251201">
                  <a:extLst>
                    <a:ext uri="{9D8B030D-6E8A-4147-A177-3AD203B41FA5}">
                      <a16:colId xmlns:a16="http://schemas.microsoft.com/office/drawing/2014/main" val="3504729589"/>
                    </a:ext>
                  </a:extLst>
                </a:gridCol>
              </a:tblGrid>
              <a:tr h="411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Structure/Ville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CLINIQUE DE L’ ÉSTRÉE / Stains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POLYCLINIQUE LOUIS PASTEUR/ Essey Les Nancy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 NEPHROLOGIE de la RIVIERA/ Antibes</a:t>
                      </a: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2236445004"/>
                  </a:ext>
                </a:extLst>
              </a:tr>
              <a:tr h="236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effectLst/>
                        </a:rPr>
                        <a:t>IPA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F.ABOUELABBES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GASQUERES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effectLst/>
                          <a:latin typeface="+mj-lt"/>
                        </a:rPr>
                        <a:t>H.GRABSI</a:t>
                      </a:r>
                      <a:endParaRPr lang="fr-FR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19242407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Hiérarchie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Cadre de santé</a:t>
                      </a: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Cadre de Santé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</a:rPr>
                        <a:t>Directeur- Médecins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1334254190"/>
                  </a:ext>
                </a:extLst>
              </a:tr>
              <a:tr h="23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 d’Activité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Salariée  à 80%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Salariée statut mixte IDE / IPA (1/3 temps)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Libérale 20%</a:t>
                      </a: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1089577312"/>
                  </a:ext>
                </a:extLst>
              </a:tr>
              <a:tr h="700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N Néphrologues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 néphrologues dialyseurs</a:t>
                      </a: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néphrologues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</a:rPr>
                        <a:t>4 néphrologues </a:t>
                      </a:r>
                      <a:endParaRPr lang="fr-FR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3812859493"/>
                  </a:ext>
                </a:extLst>
              </a:tr>
              <a:tr h="110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N IDE transverses + détail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1 coordinatrice administrative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coordinatrice administrative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IDE MRC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</a:rPr>
                        <a:t>1 IDE MRC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</a:rPr>
                        <a:t>2 IDEC</a:t>
                      </a: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1723706604"/>
                  </a:ext>
                </a:extLst>
              </a:tr>
              <a:tr h="35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Diplomation / Université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2020 / UDP </a:t>
                      </a: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/ Université de Lorraine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 AMU</a:t>
                      </a: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1333889480"/>
                  </a:ext>
                </a:extLst>
              </a:tr>
              <a:tr h="1163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Cohorte patient annuelle adressée/vue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HDQ / DP : 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HDJ: 50 (Janv. À Mai 2023)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HEMODIALYSES : 153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INTERFACE TEL PATIENTS : NE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patients</a:t>
                      </a:r>
                    </a:p>
                  </a:txBody>
                  <a:tcPr marL="77147" marR="77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</a:rPr>
                        <a:t>50 (Juin 22 à Mai 23)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 en moyenne 2,5/an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Objectif 3 à 4 fois /an</a:t>
                      </a:r>
                    </a:p>
                  </a:txBody>
                  <a:tcPr marL="77147" marR="77147" marT="0" marB="0"/>
                </a:tc>
                <a:extLst>
                  <a:ext uri="{0D108BD9-81ED-4DB2-BD59-A6C34878D82A}">
                    <a16:rowId xmlns:a16="http://schemas.microsoft.com/office/drawing/2014/main" val="9739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03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551A6A4-7F2D-4C48-AF35-387D85DD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r-FR" sz="4000" dirty="0"/>
              <a:t>IPA NDT SALARIE- activité clinique</a:t>
            </a:r>
            <a:br>
              <a:rPr lang="fr-FR" sz="4000" dirty="0"/>
            </a:br>
            <a:r>
              <a:rPr lang="fr-FR" sz="2000" dirty="0"/>
              <a:t>Fatima .ABOUELABBES</a:t>
            </a:r>
          </a:p>
        </p:txBody>
      </p:sp>
      <p:graphicFrame>
        <p:nvGraphicFramePr>
          <p:cNvPr id="27" name="Espace réservé du contenu 6">
            <a:extLst>
              <a:ext uri="{FF2B5EF4-FFF2-40B4-BE49-F238E27FC236}">
                <a16:creationId xmlns:a16="http://schemas.microsoft.com/office/drawing/2014/main" id="{B263DE36-53E5-79AC-1ACD-EF4E97A84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8076"/>
              </p:ext>
            </p:extLst>
          </p:nvPr>
        </p:nvGraphicFramePr>
        <p:xfrm>
          <a:off x="838199" y="1825625"/>
          <a:ext cx="9991725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97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D5F6A6-5F8C-F29A-0444-C52B3EAC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911658"/>
            <a:ext cx="4770219" cy="233497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DCDBA6-67AD-8A3D-F19F-39DC9898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à court terme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visite à domicile 2 fois par an pour les PATIENTS HDQ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VISITE DE SEANCE DE DIALYSE » en salle UDM à la demande néphrologue</a:t>
            </a:r>
          </a:p>
          <a:p>
            <a:endParaRPr lang="fr-FR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FDC99218-43E8-5E34-8004-3EFE3FA2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r-FR" sz="4000" dirty="0"/>
              <a:t>IPA NDT SALARIE- activité clinique</a:t>
            </a:r>
            <a:br>
              <a:rPr lang="fr-FR" sz="4000" dirty="0"/>
            </a:br>
            <a:r>
              <a:rPr lang="fr-FR" sz="2000" dirty="0"/>
              <a:t>Fatima .ABOUELABBES</a:t>
            </a:r>
          </a:p>
        </p:txBody>
      </p:sp>
    </p:spTree>
    <p:extLst>
      <p:ext uri="{BB962C8B-B14F-4D97-AF65-F5344CB8AC3E}">
        <p14:creationId xmlns:p14="http://schemas.microsoft.com/office/powerpoint/2010/main" val="175010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DB76CB8-5A48-289F-7E59-372A1FDD0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8542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CFE814CD-6CE2-D08F-E56D-A143F103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IPA NDT SALARIE- activité recherche et enseignement</a:t>
            </a:r>
            <a:br>
              <a:rPr lang="fr-FR" sz="4000" dirty="0"/>
            </a:br>
            <a:r>
              <a:rPr lang="fr-FR" sz="2000" dirty="0"/>
              <a:t>Fatima .ABOUELABBES</a:t>
            </a:r>
          </a:p>
        </p:txBody>
      </p:sp>
    </p:spTree>
    <p:extLst>
      <p:ext uri="{BB962C8B-B14F-4D97-AF65-F5344CB8AC3E}">
        <p14:creationId xmlns:p14="http://schemas.microsoft.com/office/powerpoint/2010/main" val="236719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551A6A4-7F2D-4C48-AF35-387D85DD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r-FR" sz="4000" dirty="0"/>
              <a:t>IPA NDT Libérale- activité clinique</a:t>
            </a:r>
            <a:br>
              <a:rPr lang="fr-FR" sz="4000" dirty="0"/>
            </a:br>
            <a:r>
              <a:rPr lang="fr-FR" sz="2000" dirty="0"/>
              <a:t>Hanen .</a:t>
            </a:r>
            <a:r>
              <a:rPr lang="fr-FR" sz="2000" dirty="0" err="1"/>
              <a:t>grabsi</a:t>
            </a:r>
            <a:endParaRPr lang="fr-FR" sz="2000" dirty="0"/>
          </a:p>
        </p:txBody>
      </p:sp>
      <p:graphicFrame>
        <p:nvGraphicFramePr>
          <p:cNvPr id="27" name="Espace réservé du contenu 6">
            <a:extLst>
              <a:ext uri="{FF2B5EF4-FFF2-40B4-BE49-F238E27FC236}">
                <a16:creationId xmlns:a16="http://schemas.microsoft.com/office/drawing/2014/main" id="{B263DE36-53E5-79AC-1ACD-EF4E97A84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579363"/>
              </p:ext>
            </p:extLst>
          </p:nvPr>
        </p:nvGraphicFramePr>
        <p:xfrm>
          <a:off x="838199" y="1825625"/>
          <a:ext cx="9991725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69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B3550-D2D5-E543-8E7A-8FC06529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IPA NDT Libérale- activité de recherche et enseignement</a:t>
            </a:r>
            <a:br>
              <a:rPr lang="fr-FR" sz="3600" dirty="0"/>
            </a:br>
            <a:r>
              <a:rPr lang="fr-FR" sz="2200" dirty="0"/>
              <a:t>Hanen GRABSI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DB76CB8-5A48-289F-7E59-372A1FDD0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8845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52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551A6A4-7F2D-4C48-AF35-387D85DD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 fontScale="90000"/>
          </a:bodyPr>
          <a:lstStyle/>
          <a:p>
            <a:r>
              <a:rPr lang="fr-FR" dirty="0"/>
              <a:t>IPA NDT SALARIE - activité clinique ET TRANSVERSALE</a:t>
            </a:r>
            <a:br>
              <a:rPr lang="fr-FR" sz="4000" dirty="0"/>
            </a:br>
            <a:r>
              <a:rPr lang="fr-FR" sz="2200" dirty="0"/>
              <a:t>Nadia .GASQUERES</a:t>
            </a:r>
            <a:br>
              <a:rPr lang="fr-FR" sz="4000" dirty="0"/>
            </a:br>
            <a:endParaRPr lang="fr-FR" sz="4000" dirty="0"/>
          </a:p>
        </p:txBody>
      </p:sp>
      <p:graphicFrame>
        <p:nvGraphicFramePr>
          <p:cNvPr id="27" name="Espace réservé du contenu 6">
            <a:extLst>
              <a:ext uri="{FF2B5EF4-FFF2-40B4-BE49-F238E27FC236}">
                <a16:creationId xmlns:a16="http://schemas.microsoft.com/office/drawing/2014/main" id="{B263DE36-53E5-79AC-1ACD-EF4E97A84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272957"/>
              </p:ext>
            </p:extLst>
          </p:nvPr>
        </p:nvGraphicFramePr>
        <p:xfrm>
          <a:off x="838199" y="1825625"/>
          <a:ext cx="9991725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05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DB76CB8-5A48-289F-7E59-372A1FDD0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00977"/>
              </p:ext>
            </p:extLst>
          </p:nvPr>
        </p:nvGraphicFramePr>
        <p:xfrm>
          <a:off x="838200" y="1795244"/>
          <a:ext cx="10515600" cy="457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5">
            <a:extLst>
              <a:ext uri="{FF2B5EF4-FFF2-40B4-BE49-F238E27FC236}">
                <a16:creationId xmlns:a16="http://schemas.microsoft.com/office/drawing/2014/main" id="{CF1A1334-45A4-CBDF-33AC-5029F73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>
            <a:normAutofit/>
          </a:bodyPr>
          <a:lstStyle/>
          <a:p>
            <a:r>
              <a:rPr lang="fr-FR" sz="4000" dirty="0"/>
              <a:t>IPA NDT SALARIE – FREINS ET LEVIERS</a:t>
            </a:r>
            <a:br>
              <a:rPr lang="fr-FR" sz="4000" dirty="0"/>
            </a:br>
            <a:r>
              <a:rPr lang="fr-FR" sz="2200" dirty="0"/>
              <a:t>Nadia </a:t>
            </a:r>
            <a:r>
              <a:rPr lang="fr-FR" sz="2200"/>
              <a:t>.GASQUERES</a:t>
            </a: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955550372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12</TotalTime>
  <Words>526</Words>
  <Application>Microsoft Office PowerPoint</Application>
  <PresentationFormat>Grand écran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Ronds dans l’eau</vt:lpstr>
      <vt:lpstr>IMPLANTATION DES IPA  et fhp</vt:lpstr>
      <vt:lpstr>Présentation PowerPoint</vt:lpstr>
      <vt:lpstr>IPA NDT SALARIE- activité clinique Fatima .ABOUELABBES</vt:lpstr>
      <vt:lpstr>IPA NDT SALARIE- activité clinique Fatima .ABOUELABBES</vt:lpstr>
      <vt:lpstr>IPA NDT SALARIE- activité recherche et enseignement Fatima .ABOUELABBES</vt:lpstr>
      <vt:lpstr>IPA NDT Libérale- activité clinique Hanen .grabsi</vt:lpstr>
      <vt:lpstr>IPA NDT Libérale- activité de recherche et enseignement Hanen GRABSI</vt:lpstr>
      <vt:lpstr>IPA NDT SALARIE - activité clinique ET TRANSVERSALE Nadia .GASQUERES </vt:lpstr>
      <vt:lpstr>IPA NDT SALARIE – FREINS ET LEVIERS Nadia .GASQUERES </vt:lpstr>
      <vt:lpstr>Merci pour votre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Han G</cp:lastModifiedBy>
  <cp:revision>20</cp:revision>
  <dcterms:created xsi:type="dcterms:W3CDTF">2023-06-12T08:27:42Z</dcterms:created>
  <dcterms:modified xsi:type="dcterms:W3CDTF">2023-06-14T19:41:29Z</dcterms:modified>
</cp:coreProperties>
</file>